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9" r:id="rId1"/>
  </p:sldMasterIdLst>
  <p:notesMasterIdLst>
    <p:notesMasterId r:id="rId47"/>
  </p:notesMasterIdLst>
  <p:sldIdLst>
    <p:sldId id="256" r:id="rId2"/>
    <p:sldId id="419" r:id="rId3"/>
    <p:sldId id="289" r:id="rId4"/>
    <p:sldId id="259" r:id="rId5"/>
    <p:sldId id="290" r:id="rId6"/>
    <p:sldId id="420" r:id="rId7"/>
    <p:sldId id="323" r:id="rId8"/>
    <p:sldId id="260" r:id="rId9"/>
    <p:sldId id="292" r:id="rId10"/>
    <p:sldId id="261" r:id="rId11"/>
    <p:sldId id="293" r:id="rId12"/>
    <p:sldId id="294" r:id="rId13"/>
    <p:sldId id="327" r:id="rId14"/>
    <p:sldId id="296" r:id="rId15"/>
    <p:sldId id="321" r:id="rId16"/>
    <p:sldId id="320" r:id="rId17"/>
    <p:sldId id="322" r:id="rId18"/>
    <p:sldId id="297" r:id="rId19"/>
    <p:sldId id="257" r:id="rId20"/>
    <p:sldId id="324" r:id="rId21"/>
    <p:sldId id="299" r:id="rId22"/>
    <p:sldId id="326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295" r:id="rId31"/>
    <p:sldId id="325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258" r:id="rId41"/>
    <p:sldId id="318" r:id="rId42"/>
    <p:sldId id="328" r:id="rId43"/>
    <p:sldId id="331" r:id="rId44"/>
    <p:sldId id="329" r:id="rId45"/>
    <p:sldId id="319" r:id="rId46"/>
  </p:sldIdLst>
  <p:sldSz cx="9144000" cy="5143500" type="screen16x9"/>
  <p:notesSz cx="6858000" cy="9144000"/>
  <p:embeddedFontLst>
    <p:embeddedFont>
      <p:font typeface="Arimo" panose="020B0604020202020204" charset="0"/>
      <p:regular r:id="rId48"/>
      <p:bold r:id="rId49"/>
      <p:italic r:id="rId50"/>
      <p:boldItalic r:id="rId51"/>
    </p:embeddedFont>
    <p:embeddedFont>
      <p:font typeface="Bebas Neue" panose="020B0606020202050201" pitchFamily="34" charset="0"/>
      <p:regular r:id="rId52"/>
    </p:embeddedFont>
    <p:embeddedFont>
      <p:font typeface="Lexend Exa" panose="020B0604020202020204" charset="0"/>
      <p:regular r:id="rId53"/>
      <p:bold r:id="rId54"/>
    </p:embeddedFont>
    <p:embeddedFont>
      <p:font typeface="Montserrat" panose="00000500000000000000" pitchFamily="2" charset="0"/>
      <p:regular r:id="rId55"/>
      <p:bold r:id="rId56"/>
      <p:italic r:id="rId57"/>
      <p:boldItalic r:id="rId58"/>
    </p:embeddedFont>
    <p:embeddedFont>
      <p:font typeface="Quicksand" panose="020B0604020202020204" charset="0"/>
      <p:regular r:id="rId59"/>
      <p:bold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98A2"/>
    <a:srgbClr val="FFDB93"/>
    <a:srgbClr val="ABE9FF"/>
    <a:srgbClr val="DDDDFF"/>
    <a:srgbClr val="CCCCFF"/>
    <a:srgbClr val="CCECFF"/>
    <a:srgbClr val="FFFFCC"/>
    <a:srgbClr val="E1F7FF"/>
    <a:srgbClr val="0099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4A1282-9899-4CEE-8BBC-DF122F2ED691}">
  <a:tblStyle styleId="{174A1282-9899-4CEE-8BBC-DF122F2ED69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8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9eb8e29d19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9eb8e29d19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Karamah</a:t>
            </a:r>
            <a:r>
              <a:rPr lang="en-MY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MY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adalah</a:t>
            </a:r>
            <a:r>
              <a:rPr lang="en-MY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dari</a:t>
            </a:r>
            <a:r>
              <a:rPr lang="en-MY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bahasa</a:t>
            </a:r>
            <a:r>
              <a:rPr lang="en-MY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Arab yang </a:t>
            </a:r>
            <a:r>
              <a:rPr lang="en-MY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mempunyai</a:t>
            </a:r>
            <a:r>
              <a:rPr lang="en-MY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erti</a:t>
            </a:r>
            <a:r>
              <a:rPr lang="en-MY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kemuliaan</a:t>
            </a:r>
            <a:r>
              <a:rPr lang="en-MY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atau</a:t>
            </a:r>
            <a:r>
              <a:rPr lang="en-MY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kemurahan</a:t>
            </a:r>
            <a:r>
              <a:rPr lang="en-MY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</a:t>
            </a:r>
          </a:p>
          <a:p>
            <a:r>
              <a:rPr lang="en-MY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PEMBERDAYAAN-PEMERKASAAN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038721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9eb8e29d19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9eb8e29d19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1956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271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9eb8e29d19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9eb8e29d19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6574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9eb8e29d19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9eb8e29d19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17036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9eb8e29d19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9eb8e29d19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9968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9eb8e29d19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9eb8e29d19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9eb8e29d19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9eb8e29d19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9eb8e29d19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9eb8e29d19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9fb327441e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9fb327441e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9eb8e29d19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9eb8e29d19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7079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9eb8e29d19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9eb8e29d19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9eb8e29d19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9eb8e29d19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6509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9eb8e29d19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9eb8e29d19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Siddiq </a:t>
            </a:r>
            <a:r>
              <a:rPr lang="en-MY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Fadzil</a:t>
            </a:r>
            <a:r>
              <a:rPr lang="en-MY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merupakan</a:t>
            </a:r>
            <a:r>
              <a:rPr lang="en-MY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seorang</a:t>
            </a:r>
            <a:r>
              <a:rPr lang="en-MY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ahli</a:t>
            </a:r>
            <a:r>
              <a:rPr lang="en-MY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akademik</a:t>
            </a:r>
            <a:r>
              <a:rPr lang="en-MY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dan </a:t>
            </a:r>
            <a:r>
              <a:rPr lang="en-MY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aktivis</a:t>
            </a:r>
            <a:r>
              <a:rPr lang="en-MY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MY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pendidikan</a:t>
            </a:r>
            <a:r>
              <a:rPr lang="en-MY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di Malaysia.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646254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10000"/>
          </a:blip>
          <a:srcRect t="15583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5100" y="763600"/>
            <a:ext cx="6419700" cy="238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5100" y="3229600"/>
            <a:ext cx="6096600" cy="3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715100" y="4608500"/>
            <a:ext cx="540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 rotWithShape="1">
          <a:blip r:embed="rId2">
            <a:alphaModFix amt="10000"/>
          </a:blip>
          <a:srcRect t="15583"/>
          <a:stretch/>
        </p:blipFill>
        <p:spPr>
          <a:xfrm rot="10800000"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>
            <a:spLocks noGrp="1"/>
          </p:cNvSpPr>
          <p:nvPr>
            <p:ph type="subTitle" idx="1"/>
          </p:nvPr>
        </p:nvSpPr>
        <p:spPr>
          <a:xfrm>
            <a:off x="715099" y="739250"/>
            <a:ext cx="5741400" cy="24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2"/>
          </p:nvPr>
        </p:nvSpPr>
        <p:spPr>
          <a:xfrm>
            <a:off x="715050" y="3372950"/>
            <a:ext cx="5741400" cy="52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cxnSp>
        <p:nvCxnSpPr>
          <p:cNvPr id="78" name="Google Shape;78;p14"/>
          <p:cNvCxnSpPr/>
          <p:nvPr/>
        </p:nvCxnSpPr>
        <p:spPr>
          <a:xfrm>
            <a:off x="715100" y="4608500"/>
            <a:ext cx="540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0"/>
          <p:cNvPicPr preferRelativeResize="0"/>
          <p:nvPr/>
        </p:nvPicPr>
        <p:blipFill rotWithShape="1">
          <a:blip r:embed="rId2">
            <a:alphaModFix amt="10000"/>
          </a:blip>
          <a:srcRect t="24528" r="10594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" name="Google Shape;106;p20"/>
          <p:cNvCxnSpPr/>
          <p:nvPr/>
        </p:nvCxnSpPr>
        <p:spPr>
          <a:xfrm>
            <a:off x="7888300" y="4608500"/>
            <a:ext cx="540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3AB97-ED22-4C23-B58D-DC3F4D1BC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6B40C-C0E4-4823-BE41-CA9890AD3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2754E-F32B-4F15-B5C5-96CDCEDB0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EC6A9-385B-4E26-AFC5-02D5D784CD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182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9"/>
          <p:cNvPicPr preferRelativeResize="0"/>
          <p:nvPr/>
        </p:nvPicPr>
        <p:blipFill rotWithShape="1">
          <a:blip r:embed="rId2">
            <a:alphaModFix amt="10000"/>
          </a:blip>
          <a:srcRect t="24528" r="10594"/>
          <a:stretch/>
        </p:blipFill>
        <p:spPr>
          <a:xfrm rot="10800000"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" name="Google Shape;103;p19"/>
          <p:cNvCxnSpPr/>
          <p:nvPr/>
        </p:nvCxnSpPr>
        <p:spPr>
          <a:xfrm>
            <a:off x="715100" y="4608500"/>
            <a:ext cx="540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14397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 amt="10000"/>
          </a:blip>
          <a:srcRect t="15583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720000" y="1803125"/>
            <a:ext cx="6431400" cy="8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596600"/>
            <a:ext cx="6431400" cy="120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720000" y="2727125"/>
            <a:ext cx="6431400" cy="36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18" name="Google Shape;18;p3"/>
          <p:cNvCxnSpPr/>
          <p:nvPr/>
        </p:nvCxnSpPr>
        <p:spPr>
          <a:xfrm>
            <a:off x="715100" y="4608500"/>
            <a:ext cx="540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6"/>
          <p:cNvPicPr preferRelativeResize="0"/>
          <p:nvPr/>
        </p:nvPicPr>
        <p:blipFill rotWithShape="1">
          <a:blip r:embed="rId2">
            <a:alphaModFix amt="10000"/>
          </a:blip>
          <a:srcRect t="7791" b="7791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66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cxnSp>
        <p:nvCxnSpPr>
          <p:cNvPr id="35" name="Google Shape;35;p6"/>
          <p:cNvCxnSpPr/>
          <p:nvPr/>
        </p:nvCxnSpPr>
        <p:spPr>
          <a:xfrm>
            <a:off x="715100" y="4608500"/>
            <a:ext cx="540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10000"/>
          </a:blip>
          <a:srcRect t="15583"/>
          <a:stretch/>
        </p:blipFill>
        <p:spPr>
          <a:xfrm rot="10800000"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4706400" cy="66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exend Exa"/>
              <a:buNone/>
              <a:defRPr sz="32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exend Exa"/>
              <a:buNone/>
              <a:defRPr sz="33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exend Exa"/>
              <a:buNone/>
              <a:defRPr sz="33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exend Exa"/>
              <a:buNone/>
              <a:defRPr sz="33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exend Exa"/>
              <a:buNone/>
              <a:defRPr sz="33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exend Exa"/>
              <a:buNone/>
              <a:defRPr sz="33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exend Exa"/>
              <a:buNone/>
              <a:defRPr sz="33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exend Exa"/>
              <a:buNone/>
              <a:defRPr sz="33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exend Exa"/>
              <a:buNone/>
              <a:defRPr sz="33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715100" y="1204300"/>
            <a:ext cx="4706400" cy="340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Char char="●"/>
              <a:defRPr sz="11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Char char="○"/>
              <a:defRPr sz="11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Char char="■"/>
              <a:defRPr sz="11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Char char="●"/>
              <a:defRPr sz="11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Char char="○"/>
              <a:defRPr sz="11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Char char="■"/>
              <a:defRPr sz="11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Char char="●"/>
              <a:defRPr sz="11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Char char="○"/>
              <a:defRPr sz="11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Char char="■"/>
              <a:defRPr sz="11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40" name="Google Shape;40;p7"/>
          <p:cNvSpPr>
            <a:spLocks noGrp="1"/>
          </p:cNvSpPr>
          <p:nvPr>
            <p:ph type="pic" idx="2"/>
          </p:nvPr>
        </p:nvSpPr>
        <p:spPr>
          <a:xfrm>
            <a:off x="5573900" y="535000"/>
            <a:ext cx="2855100" cy="40734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41" name="Google Shape;41;p7"/>
          <p:cNvCxnSpPr/>
          <p:nvPr/>
        </p:nvCxnSpPr>
        <p:spPr>
          <a:xfrm>
            <a:off x="715100" y="4608500"/>
            <a:ext cx="540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8"/>
          <p:cNvPicPr preferRelativeResize="0"/>
          <p:nvPr/>
        </p:nvPicPr>
        <p:blipFill rotWithShape="1">
          <a:blip r:embed="rId2">
            <a:alphaModFix amt="10000"/>
          </a:blip>
          <a:srcRect t="15583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" name="Google Shape;44;p8"/>
          <p:cNvCxnSpPr/>
          <p:nvPr/>
        </p:nvCxnSpPr>
        <p:spPr>
          <a:xfrm>
            <a:off x="715100" y="4608500"/>
            <a:ext cx="540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9"/>
          <p:cNvPicPr preferRelativeResize="0"/>
          <p:nvPr/>
        </p:nvPicPr>
        <p:blipFill rotWithShape="1">
          <a:blip r:embed="rId2">
            <a:alphaModFix amt="10000"/>
          </a:blip>
          <a:srcRect t="15583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" name="Google Shape;48;p9"/>
          <p:cNvCxnSpPr/>
          <p:nvPr/>
        </p:nvCxnSpPr>
        <p:spPr>
          <a:xfrm>
            <a:off x="715100" y="4608500"/>
            <a:ext cx="540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720000" y="367423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2241550" y="134875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1"/>
          <p:cNvPicPr preferRelativeResize="0"/>
          <p:nvPr/>
        </p:nvPicPr>
        <p:blipFill rotWithShape="1">
          <a:blip r:embed="rId2">
            <a:alphaModFix amt="10000"/>
          </a:blip>
          <a:srcRect t="15583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" name="Google Shape;57;p11"/>
          <p:cNvCxnSpPr/>
          <p:nvPr/>
        </p:nvCxnSpPr>
        <p:spPr>
          <a:xfrm>
            <a:off x="715100" y="4608500"/>
            <a:ext cx="540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3"/>
          <p:cNvPicPr preferRelativeResize="0"/>
          <p:nvPr/>
        </p:nvPicPr>
        <p:blipFill rotWithShape="1">
          <a:blip r:embed="rId2">
            <a:alphaModFix amt="10000"/>
          </a:blip>
          <a:srcRect t="15583"/>
          <a:stretch/>
        </p:blipFill>
        <p:spPr>
          <a:xfrm rot="10800000"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 txBox="1">
            <a:spLocks noGrp="1"/>
          </p:cNvSpPr>
          <p:nvPr>
            <p:ph type="title" hasCustomPrompt="1"/>
          </p:nvPr>
        </p:nvSpPr>
        <p:spPr>
          <a:xfrm>
            <a:off x="715100" y="1459125"/>
            <a:ext cx="2571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715100" y="2429600"/>
            <a:ext cx="2571300" cy="1401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2"/>
          </p:nvPr>
        </p:nvSpPr>
        <p:spPr>
          <a:xfrm>
            <a:off x="715100" y="1976331"/>
            <a:ext cx="2571300" cy="52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3"/>
          </p:nvPr>
        </p:nvSpPr>
        <p:spPr>
          <a:xfrm>
            <a:off x="715100" y="535000"/>
            <a:ext cx="7713900" cy="66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Exa Light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Exa"/>
              <a:buNone/>
              <a:defRPr sz="35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Exa"/>
              <a:buNone/>
              <a:defRPr sz="35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Exa"/>
              <a:buNone/>
              <a:defRPr sz="35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Exa"/>
              <a:buNone/>
              <a:defRPr sz="35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Exa"/>
              <a:buNone/>
              <a:defRPr sz="35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Exa"/>
              <a:buNone/>
              <a:defRPr sz="35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Exa"/>
              <a:buNone/>
              <a:defRPr sz="35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Exa"/>
              <a:buNone/>
              <a:defRPr sz="35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4" hasCustomPrompt="1"/>
          </p:nvPr>
        </p:nvSpPr>
        <p:spPr>
          <a:xfrm>
            <a:off x="3286400" y="1459125"/>
            <a:ext cx="2571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5"/>
          </p:nvPr>
        </p:nvSpPr>
        <p:spPr>
          <a:xfrm>
            <a:off x="3286400" y="2429600"/>
            <a:ext cx="2571300" cy="1401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6"/>
          </p:nvPr>
        </p:nvSpPr>
        <p:spPr>
          <a:xfrm>
            <a:off x="3286400" y="1976331"/>
            <a:ext cx="2571300" cy="52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7" hasCustomPrompt="1"/>
          </p:nvPr>
        </p:nvSpPr>
        <p:spPr>
          <a:xfrm>
            <a:off x="5857700" y="1459125"/>
            <a:ext cx="2571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8"/>
          </p:nvPr>
        </p:nvSpPr>
        <p:spPr>
          <a:xfrm>
            <a:off x="5857700" y="2429600"/>
            <a:ext cx="2571300" cy="1401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9"/>
          </p:nvPr>
        </p:nvSpPr>
        <p:spPr>
          <a:xfrm>
            <a:off x="5857700" y="1976331"/>
            <a:ext cx="2571300" cy="52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cxnSp>
        <p:nvCxnSpPr>
          <p:cNvPr id="73" name="Google Shape;73;p13"/>
          <p:cNvCxnSpPr/>
          <p:nvPr/>
        </p:nvCxnSpPr>
        <p:spPr>
          <a:xfrm>
            <a:off x="715100" y="4608500"/>
            <a:ext cx="540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202500"/>
            <a:ext cx="7713900" cy="34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Char char="●"/>
              <a:defRPr sz="11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Char char="○"/>
              <a:defRPr sz="11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Char char="■"/>
              <a:defRPr sz="11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Char char="●"/>
              <a:defRPr sz="11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Char char="○"/>
              <a:defRPr sz="11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Char char="■"/>
              <a:defRPr sz="11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Char char="●"/>
              <a:defRPr sz="11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Char char="○"/>
              <a:defRPr sz="11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Char char="■"/>
              <a:defRPr sz="11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6" r:id="rId11"/>
    <p:sldLayoutId id="2147483670" r:id="rId12"/>
    <p:sldLayoutId id="214748367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12">
            <a:off x="7708151" y="2964085"/>
            <a:ext cx="3357726" cy="310348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4"/>
          <p:cNvSpPr txBox="1">
            <a:spLocks noGrp="1"/>
          </p:cNvSpPr>
          <p:nvPr>
            <p:ph type="ctrTitle"/>
          </p:nvPr>
        </p:nvSpPr>
        <p:spPr>
          <a:xfrm>
            <a:off x="710151" y="1253511"/>
            <a:ext cx="6626351" cy="111903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tx2"/>
                </a:solidFill>
              </a:rPr>
              <a:t>Malaysia MADANI: </a:t>
            </a:r>
            <a:br>
              <a:rPr lang="en" sz="3600" dirty="0">
                <a:solidFill>
                  <a:schemeClr val="tx2"/>
                </a:solidFill>
              </a:rPr>
            </a:br>
            <a:r>
              <a:rPr lang="en" sz="3600" i="1" dirty="0">
                <a:solidFill>
                  <a:schemeClr val="tx1"/>
                </a:solidFill>
              </a:rPr>
              <a:t>An Overview </a:t>
            </a:r>
            <a:endParaRPr sz="3600" i="1" dirty="0">
              <a:solidFill>
                <a:schemeClr val="tx1"/>
              </a:solidFill>
            </a:endParaRPr>
          </a:p>
        </p:txBody>
      </p:sp>
      <p:pic>
        <p:nvPicPr>
          <p:cNvPr id="120" name="Google Shape;12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14">
            <a:off x="4594150" y="3115506"/>
            <a:ext cx="5537998" cy="5118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logo with white text&#10;&#10;Description automatically generated">
            <a:extLst>
              <a:ext uri="{FF2B5EF4-FFF2-40B4-BE49-F238E27FC236}">
                <a16:creationId xmlns:a16="http://schemas.microsoft.com/office/drawing/2014/main" id="{D2148558-BB3D-4782-A162-E62AF072E6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DE50008-09D9-418D-8406-A24F0FB071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149" y="2851174"/>
            <a:ext cx="6096600" cy="359700"/>
          </a:xfrm>
        </p:spPr>
        <p:txBody>
          <a:bodyPr/>
          <a:lstStyle/>
          <a:p>
            <a:r>
              <a:rPr lang="en-US" sz="1600" b="1" dirty="0" err="1">
                <a:solidFill>
                  <a:srgbClr val="FFDB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PgKB</a:t>
            </a:r>
            <a:r>
              <a:rPr lang="en-US" sz="1600" b="1" dirty="0">
                <a:solidFill>
                  <a:srgbClr val="FFDB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Yahya Hassan</a:t>
            </a:r>
          </a:p>
          <a:p>
            <a:r>
              <a:rPr lang="en-US" sz="1600" b="1" dirty="0" err="1">
                <a:solidFill>
                  <a:srgbClr val="FFDB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Pegawai</a:t>
            </a:r>
            <a:r>
              <a:rPr lang="en-US" sz="1600" b="1" dirty="0">
                <a:solidFill>
                  <a:srgbClr val="FFDB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Latihan</a:t>
            </a:r>
          </a:p>
          <a:p>
            <a:r>
              <a:rPr lang="en-US" sz="1600" b="1" dirty="0">
                <a:solidFill>
                  <a:srgbClr val="FFDB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ABPM Wilayah Tengah, Kuala </a:t>
            </a:r>
            <a:r>
              <a:rPr lang="en-US" sz="1600" b="1" dirty="0" err="1">
                <a:solidFill>
                  <a:srgbClr val="FFDB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Kubu</a:t>
            </a:r>
            <a:r>
              <a:rPr lang="en-US" sz="1600" b="1" dirty="0">
                <a:solidFill>
                  <a:srgbClr val="FFDB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Bharu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1957A9-BBBC-0413-EA56-892268F29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LOGO</a:t>
            </a:r>
          </a:p>
        </p:txBody>
      </p:sp>
      <p:sp>
        <p:nvSpPr>
          <p:cNvPr id="167" name="Google Shape;167;p29"/>
          <p:cNvSpPr txBox="1">
            <a:spLocks noGrp="1"/>
          </p:cNvSpPr>
          <p:nvPr>
            <p:ph type="sldNum" idx="4294967295"/>
          </p:nvPr>
        </p:nvSpPr>
        <p:spPr>
          <a:xfrm>
            <a:off x="8594725" y="4673600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168" name="Google Shape;1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14">
            <a:off x="6210925" y="1434444"/>
            <a:ext cx="5537998" cy="5118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18">
            <a:off x="6388915" y="3754350"/>
            <a:ext cx="3956372" cy="36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16">
            <a:off x="6816265" y="1453506"/>
            <a:ext cx="1994997" cy="1843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Malaysia Madani : Logo, 6 Rukun, Maksud, Konsep &amp; Lagu Rasmi">
            <a:extLst>
              <a:ext uri="{FF2B5EF4-FFF2-40B4-BE49-F238E27FC236}">
                <a16:creationId xmlns:a16="http://schemas.microsoft.com/office/drawing/2014/main" id="{B9AA3871-3C31-ED9E-41B0-B73296413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609" y="872871"/>
            <a:ext cx="2243684" cy="373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ALAYSIA MADANI: RASIONAL LOGO - Laman Web MKN">
            <a:extLst>
              <a:ext uri="{FF2B5EF4-FFF2-40B4-BE49-F238E27FC236}">
                <a16:creationId xmlns:a16="http://schemas.microsoft.com/office/drawing/2014/main" id="{EACC843E-70A8-77D7-A6CF-1BF408B68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85" b="4137"/>
          <a:stretch/>
        </p:blipFill>
        <p:spPr bwMode="auto">
          <a:xfrm>
            <a:off x="4139057" y="833625"/>
            <a:ext cx="4332259" cy="383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logo with white text&#10;&#10;Description automatically generated">
            <a:extLst>
              <a:ext uri="{FF2B5EF4-FFF2-40B4-BE49-F238E27FC236}">
                <a16:creationId xmlns:a16="http://schemas.microsoft.com/office/drawing/2014/main" id="{B8254E92-1823-4D95-BC3C-69671DE558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95841E-83DB-4050-B972-BDAA1E1523E2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10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2" name="Google Shape;119;p24">
            <a:extLst>
              <a:ext uri="{FF2B5EF4-FFF2-40B4-BE49-F238E27FC236}">
                <a16:creationId xmlns:a16="http://schemas.microsoft.com/office/drawing/2014/main" id="{E2595AA0-01B3-1DA4-B2D5-B9B4381610A4}"/>
              </a:ext>
            </a:extLst>
          </p:cNvPr>
          <p:cNvSpPr txBox="1">
            <a:spLocks/>
          </p:cNvSpPr>
          <p:nvPr/>
        </p:nvSpPr>
        <p:spPr>
          <a:xfrm>
            <a:off x="91053" y="4749301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FFE23-E35C-19EE-AE50-BD6414B15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96" y="1643904"/>
            <a:ext cx="2091712" cy="667500"/>
          </a:xfrm>
        </p:spPr>
        <p:txBody>
          <a:bodyPr/>
          <a:lstStyle/>
          <a:p>
            <a:r>
              <a:rPr lang="en-MY" sz="2000" dirty="0"/>
              <a:t>RASIONAL DI SEBALIK LOGO MALAYSIA MADANI</a:t>
            </a:r>
          </a:p>
        </p:txBody>
      </p:sp>
      <p:pic>
        <p:nvPicPr>
          <p:cNvPr id="5" name="Picture 4" descr="A logo with white text&#10;&#10;Description automatically generated">
            <a:extLst>
              <a:ext uri="{FF2B5EF4-FFF2-40B4-BE49-F238E27FC236}">
                <a16:creationId xmlns:a16="http://schemas.microsoft.com/office/drawing/2014/main" id="{09C46FB3-6C86-4345-9B7A-4EFECE7CCE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5E9FC5-5278-4335-8A51-41612D4A9AB8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11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3" name="Google Shape;119;p24">
            <a:extLst>
              <a:ext uri="{FF2B5EF4-FFF2-40B4-BE49-F238E27FC236}">
                <a16:creationId xmlns:a16="http://schemas.microsoft.com/office/drawing/2014/main" id="{8127477F-4E70-1B39-5ED6-1AB5C4C67808}"/>
              </a:ext>
            </a:extLst>
          </p:cNvPr>
          <p:cNvSpPr txBox="1">
            <a:spLocks/>
          </p:cNvSpPr>
          <p:nvPr/>
        </p:nvSpPr>
        <p:spPr>
          <a:xfrm>
            <a:off x="91053" y="4749301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  <p:pic>
        <p:nvPicPr>
          <p:cNvPr id="6" name="Rasional Logo Malaysia MADANI">
            <a:hlinkClick r:id="" action="ppaction://media"/>
            <a:extLst>
              <a:ext uri="{FF2B5EF4-FFF2-40B4-BE49-F238E27FC236}">
                <a16:creationId xmlns:a16="http://schemas.microsoft.com/office/drawing/2014/main" id="{1852669C-66E6-4971-AAEB-681D328CBA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2584" y="0"/>
            <a:ext cx="44988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8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7B357-A63F-2E5B-A392-F0216CB99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10" y="183974"/>
            <a:ext cx="6327080" cy="667500"/>
          </a:xfrm>
        </p:spPr>
        <p:txBody>
          <a:bodyPr/>
          <a:lstStyle/>
          <a:p>
            <a:r>
              <a:rPr lang="en-MY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NARATIF MALAYSIA MADANI OLEH YAB PERDANA MENTERI</a:t>
            </a:r>
          </a:p>
        </p:txBody>
      </p:sp>
      <p:sp>
        <p:nvSpPr>
          <p:cNvPr id="3" name="Google Shape;159;p28">
            <a:extLst>
              <a:ext uri="{FF2B5EF4-FFF2-40B4-BE49-F238E27FC236}">
                <a16:creationId xmlns:a16="http://schemas.microsoft.com/office/drawing/2014/main" id="{C3D013DE-8996-A5AC-D100-25A9489FB8A7}"/>
              </a:ext>
            </a:extLst>
          </p:cNvPr>
          <p:cNvSpPr txBox="1">
            <a:spLocks/>
          </p:cNvSpPr>
          <p:nvPr/>
        </p:nvSpPr>
        <p:spPr>
          <a:xfrm>
            <a:off x="4779252" y="1279920"/>
            <a:ext cx="4364748" cy="27219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MY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Konsep</a:t>
            </a:r>
            <a:r>
              <a:rPr lang="en-MY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MADANI </a:t>
            </a:r>
            <a:r>
              <a:rPr lang="en-MY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dirangka</a:t>
            </a:r>
            <a:r>
              <a:rPr lang="en-MY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sebagai</a:t>
            </a:r>
            <a:r>
              <a:rPr lang="en-MY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ikhtiar</a:t>
            </a:r>
            <a:r>
              <a:rPr lang="en-MY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untuk </a:t>
            </a:r>
            <a:r>
              <a:rPr lang="en-MY" sz="1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memetakan</a:t>
            </a:r>
            <a:r>
              <a:rPr lang="en-MY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strategi </a:t>
            </a:r>
            <a:r>
              <a:rPr lang="en-MY" sz="18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bagi</a:t>
            </a:r>
            <a:r>
              <a:rPr lang="en-MY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8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mentadbir</a:t>
            </a:r>
            <a:r>
              <a:rPr lang="en-MY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negara</a:t>
            </a:r>
            <a:r>
              <a:rPr lang="en-MY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dengan </a:t>
            </a:r>
            <a:r>
              <a:rPr lang="en-MY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berkesan</a:t>
            </a:r>
            <a:r>
              <a:rPr lang="en-MY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. </a:t>
            </a:r>
          </a:p>
          <a:p>
            <a:pPr algn="ctr"/>
            <a:endParaRPr lang="en-MY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cs typeface="Lexend Exa" panose="020B0604020202020204" charset="0"/>
            </a:endParaRPr>
          </a:p>
          <a:p>
            <a:pPr algn="ctr"/>
            <a:r>
              <a:rPr lang="en-MY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Dicetuskan</a:t>
            </a:r>
            <a:r>
              <a:rPr lang="en-MY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oleh YAB Perdana Menteri, Datuk Seri Anwar Ibrahim untuk </a:t>
            </a:r>
            <a:r>
              <a:rPr lang="en-MY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mengemudi</a:t>
            </a:r>
            <a:r>
              <a:rPr lang="en-MY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serta</a:t>
            </a:r>
            <a:r>
              <a:rPr lang="en-MY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mengangkat</a:t>
            </a:r>
            <a:r>
              <a:rPr lang="en-MY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martabat</a:t>
            </a:r>
            <a:r>
              <a:rPr lang="en-MY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dan </a:t>
            </a:r>
            <a:r>
              <a:rPr lang="en-MY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kegemilangan</a:t>
            </a:r>
            <a:r>
              <a:rPr lang="en-MY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negara </a:t>
            </a:r>
            <a:r>
              <a:rPr lang="en-MY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ke</a:t>
            </a:r>
            <a:r>
              <a:rPr lang="en-MY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persada</a:t>
            </a:r>
            <a:r>
              <a:rPr lang="en-MY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dunia.</a:t>
            </a:r>
            <a:endParaRPr lang="en-US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cs typeface="Lexend Exa" panose="020B0604020202020204" charset="0"/>
            </a:endParaRPr>
          </a:p>
        </p:txBody>
      </p:sp>
      <p:pic>
        <p:nvPicPr>
          <p:cNvPr id="7172" name="Picture 4" descr="BERNAMA - CHINESE PREMIER CONGRATULATES ANWAR ON HIS APPOINTMENT AS PRIME  MINISTER">
            <a:extLst>
              <a:ext uri="{FF2B5EF4-FFF2-40B4-BE49-F238E27FC236}">
                <a16:creationId xmlns:a16="http://schemas.microsoft.com/office/drawing/2014/main" id="{D6CA82BE-DFA5-8E27-A36A-DB4089DE0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52" y="1598574"/>
            <a:ext cx="4478400" cy="280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logo with white text&#10;&#10;Description automatically generated">
            <a:extLst>
              <a:ext uri="{FF2B5EF4-FFF2-40B4-BE49-F238E27FC236}">
                <a16:creationId xmlns:a16="http://schemas.microsoft.com/office/drawing/2014/main" id="{6A4EFF6B-29C8-4D2C-BC78-4C1E4B78C0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1BCC92-E1A4-4C2F-AC79-D8AAE55901DE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12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4" name="Google Shape;119;p24">
            <a:extLst>
              <a:ext uri="{FF2B5EF4-FFF2-40B4-BE49-F238E27FC236}">
                <a16:creationId xmlns:a16="http://schemas.microsoft.com/office/drawing/2014/main" id="{546968A4-4246-4B1F-EF47-D21E90E6DF50}"/>
              </a:ext>
            </a:extLst>
          </p:cNvPr>
          <p:cNvSpPr txBox="1">
            <a:spLocks/>
          </p:cNvSpPr>
          <p:nvPr/>
        </p:nvSpPr>
        <p:spPr>
          <a:xfrm>
            <a:off x="91053" y="4749301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</p:spTree>
    <p:extLst>
      <p:ext uri="{BB962C8B-B14F-4D97-AF65-F5344CB8AC3E}">
        <p14:creationId xmlns:p14="http://schemas.microsoft.com/office/powerpoint/2010/main" val="1101193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65200C0-8840-4FE9-BDB2-1BA7F54AD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10" y="183974"/>
            <a:ext cx="6327080" cy="667500"/>
          </a:xfrm>
        </p:spPr>
        <p:txBody>
          <a:bodyPr/>
          <a:lstStyle/>
          <a:p>
            <a:r>
              <a:rPr lang="en-MY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NARATIF MALAYSIA MADANI OLEH YAB PERDANA MENTERI</a:t>
            </a:r>
          </a:p>
        </p:txBody>
      </p:sp>
      <p:pic>
        <p:nvPicPr>
          <p:cNvPr id="5" name="Picture 4" descr="A logo with white text&#10;&#10;Description automatically generated">
            <a:extLst>
              <a:ext uri="{FF2B5EF4-FFF2-40B4-BE49-F238E27FC236}">
                <a16:creationId xmlns:a16="http://schemas.microsoft.com/office/drawing/2014/main" id="{61936DDE-1919-4806-8384-914ED03151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59C95D-E021-4B3A-A2A9-FBB40B370E16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13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2" name="Google Shape;119;p24">
            <a:extLst>
              <a:ext uri="{FF2B5EF4-FFF2-40B4-BE49-F238E27FC236}">
                <a16:creationId xmlns:a16="http://schemas.microsoft.com/office/drawing/2014/main" id="{30C1856A-DEBE-1EB9-FB5A-A5EDEFFAB9C8}"/>
              </a:ext>
            </a:extLst>
          </p:cNvPr>
          <p:cNvSpPr txBox="1">
            <a:spLocks/>
          </p:cNvSpPr>
          <p:nvPr/>
        </p:nvSpPr>
        <p:spPr>
          <a:xfrm>
            <a:off x="91053" y="4749301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  <p:pic>
        <p:nvPicPr>
          <p:cNvPr id="7" name="Scene 1 Video BH Konsep Madani perkasa negara berteraskan nilai, etika dan akhlak">
            <a:hlinkClick r:id="" action="ppaction://media"/>
            <a:extLst>
              <a:ext uri="{FF2B5EF4-FFF2-40B4-BE49-F238E27FC236}">
                <a16:creationId xmlns:a16="http://schemas.microsoft.com/office/drawing/2014/main" id="{726F7A05-7834-4924-BE04-2AC2B55FA51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080" end="56937.26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0928" y="1115291"/>
            <a:ext cx="6456217" cy="363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0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BD5678D-D350-9D23-8421-8F37EB9BE2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2717" y="1483475"/>
            <a:ext cx="6648439" cy="2481300"/>
          </a:xfrm>
        </p:spPr>
        <p:txBody>
          <a:bodyPr/>
          <a:lstStyle/>
          <a:p>
            <a:pPr marL="177800" indent="-11113"/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Maju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dari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segi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pemikiran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,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kerohanian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dan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kebendaan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(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berkenaan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masyarakat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,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generasi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dan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sebagainya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),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usaha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membentuk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masyarakat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– dengan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menyemaikan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nilai-nilai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murni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kekeluargaan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.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Manhaj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itu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terarah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kepada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pembinaan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masyarakat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.</a:t>
            </a:r>
          </a:p>
          <a:p>
            <a:endParaRPr lang="en-MY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cs typeface="Lexend Exa" panose="020B060402020202020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FB8C4-4841-165E-95B0-5FC9B1B14E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085" y="355359"/>
            <a:ext cx="7059205" cy="663049"/>
          </a:xfrm>
        </p:spPr>
        <p:txBody>
          <a:bodyPr/>
          <a:lstStyle/>
          <a:p>
            <a:r>
              <a:rPr lang="en-M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DEFINISI MADANI </a:t>
            </a:r>
            <a:r>
              <a:rPr lang="en-MY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MY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Harfiah</a:t>
            </a:r>
            <a:r>
              <a:rPr lang="en-MY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Arab)</a:t>
            </a:r>
            <a:endParaRPr lang="en-MY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" name="Picture 31" descr="A logo with white text&#10;&#10;Description automatically generated">
            <a:extLst>
              <a:ext uri="{FF2B5EF4-FFF2-40B4-BE49-F238E27FC236}">
                <a16:creationId xmlns:a16="http://schemas.microsoft.com/office/drawing/2014/main" id="{D5C65A33-47D3-4891-A71C-F8DD081E7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pic>
        <p:nvPicPr>
          <p:cNvPr id="1026" name="Picture 2" descr="Portal Rasmi JAKIM - E-Book Membangun Negara Madani">
            <a:extLst>
              <a:ext uri="{FF2B5EF4-FFF2-40B4-BE49-F238E27FC236}">
                <a16:creationId xmlns:a16="http://schemas.microsoft.com/office/drawing/2014/main" id="{15D10C49-B34D-468A-A57C-C3CED3182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5" y="1296406"/>
            <a:ext cx="1979372" cy="298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E977B5C-A215-4AA4-9AFD-F2587AAF104D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14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4" name="Google Shape;119;p24">
            <a:extLst>
              <a:ext uri="{FF2B5EF4-FFF2-40B4-BE49-F238E27FC236}">
                <a16:creationId xmlns:a16="http://schemas.microsoft.com/office/drawing/2014/main" id="{437D7149-965C-F771-F2AC-03EFC57C9B15}"/>
              </a:ext>
            </a:extLst>
          </p:cNvPr>
          <p:cNvSpPr txBox="1">
            <a:spLocks/>
          </p:cNvSpPr>
          <p:nvPr/>
        </p:nvSpPr>
        <p:spPr>
          <a:xfrm>
            <a:off x="91053" y="4749301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</p:spTree>
    <p:extLst>
      <p:ext uri="{BB962C8B-B14F-4D97-AF65-F5344CB8AC3E}">
        <p14:creationId xmlns:p14="http://schemas.microsoft.com/office/powerpoint/2010/main" val="1250061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5E661F-D3A6-44DC-B805-4664B8B30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4" y="401241"/>
            <a:ext cx="4922736" cy="669300"/>
          </a:xfrm>
        </p:spPr>
        <p:txBody>
          <a:bodyPr/>
          <a:lstStyle/>
          <a:p>
            <a:r>
              <a:rPr lang="en-M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DEFINISI MADANI</a:t>
            </a:r>
            <a:br>
              <a:rPr lang="en-M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0BA09-BD01-4A94-88F2-4631F5B3A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5745" y="1204300"/>
            <a:ext cx="4825755" cy="34041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Sayugia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seorang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pemimpin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itu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membentangkan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permaidani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lang="en-GB" sz="1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sym typeface="Arial"/>
              </a:rPr>
              <a:t>keadilan</a:t>
            </a:r>
            <a:r>
              <a:rPr lang="en-GB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sym typeface="Arial"/>
              </a:rPr>
              <a:t> buat </a:t>
            </a:r>
            <a:r>
              <a:rPr lang="en-GB" sz="1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sym typeface="Arial"/>
              </a:rPr>
              <a:t>rakyatnya</a:t>
            </a:r>
            <a:r>
              <a:rPr lang="en-GB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sym typeface="Arial"/>
              </a:rPr>
              <a:t>,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menegakkan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khemah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keselamatan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dan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mengibarkan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panji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kesabaran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yang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bergemerlapan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buat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mereka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. </a:t>
            </a:r>
            <a:r>
              <a:rPr lang="en-GB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B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eliau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harus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membiarkan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sungai-sungai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kebajikan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mengalir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,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menahan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tangan-tangan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zalim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daripada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menyentuh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mereka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,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sambil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membasahi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mereka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dengan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amalan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mulia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. </a:t>
            </a:r>
            <a:r>
              <a:rPr lang="en-GB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S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ifat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yang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terpaling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penting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harus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ada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padanya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adalah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keadilan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exend Exa" panose="020B0604020202020204" charset="0"/>
              <a:ea typeface="Arial"/>
              <a:cs typeface="Lexend Exa" panose="020B060402020202020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- Shihab al-Din Ahmad al-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Nuwayri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Nihayat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al-Arab fi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Funun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al-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Adab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-</a:t>
            </a:r>
          </a:p>
          <a:p>
            <a:pPr algn="ctr"/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cs typeface="Lexend Exa" panose="020B0604020202020204" charset="0"/>
            </a:endParaRPr>
          </a:p>
        </p:txBody>
      </p:sp>
      <p:pic>
        <p:nvPicPr>
          <p:cNvPr id="7" name="Google Shape;633;p41">
            <a:extLst>
              <a:ext uri="{FF2B5EF4-FFF2-40B4-BE49-F238E27FC236}">
                <a16:creationId xmlns:a16="http://schemas.microsoft.com/office/drawing/2014/main" id="{2FE9F5E4-75E6-443A-AD37-0B65BA2A78C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18196" y="857790"/>
            <a:ext cx="2827040" cy="35338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Picture 5" descr="A logo with white text&#10;&#10;Description automatically generated">
            <a:extLst>
              <a:ext uri="{FF2B5EF4-FFF2-40B4-BE49-F238E27FC236}">
                <a16:creationId xmlns:a16="http://schemas.microsoft.com/office/drawing/2014/main" id="{7A69EB2B-D0D6-4EC4-9D2C-D70D753DDC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C2E183-5B59-4178-B69A-D2B4465E4578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15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2" name="Google Shape;119;p24">
            <a:extLst>
              <a:ext uri="{FF2B5EF4-FFF2-40B4-BE49-F238E27FC236}">
                <a16:creationId xmlns:a16="http://schemas.microsoft.com/office/drawing/2014/main" id="{99CAA857-0B32-919A-A5ED-7001259A172C}"/>
              </a:ext>
            </a:extLst>
          </p:cNvPr>
          <p:cNvSpPr txBox="1">
            <a:spLocks/>
          </p:cNvSpPr>
          <p:nvPr/>
        </p:nvSpPr>
        <p:spPr>
          <a:xfrm>
            <a:off x="91053" y="4749301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</p:spTree>
    <p:extLst>
      <p:ext uri="{BB962C8B-B14F-4D97-AF65-F5344CB8AC3E}">
        <p14:creationId xmlns:p14="http://schemas.microsoft.com/office/powerpoint/2010/main" val="1967044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624;p40">
            <a:extLst>
              <a:ext uri="{FF2B5EF4-FFF2-40B4-BE49-F238E27FC236}">
                <a16:creationId xmlns:a16="http://schemas.microsoft.com/office/drawing/2014/main" id="{0D61F3FD-C9D4-4020-AF3B-4B4DCCFBC10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9615" y="1251385"/>
            <a:ext cx="3795900" cy="29445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2140E1D3-C9C3-4EC4-B209-F6404B66AE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0495" y="1251385"/>
            <a:ext cx="4437539" cy="2481300"/>
          </a:xfrm>
        </p:spPr>
        <p:txBody>
          <a:bodyPr/>
          <a:lstStyle/>
          <a:p>
            <a:pPr marL="117475" indent="0" algn="ctr"/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Pengertian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Madani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dalam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kaitannya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dengan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din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ialah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kehidupan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abadi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yang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bertatasusila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, yang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luhur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-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kehidupan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bermasyarakat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yang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teratur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,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tertib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dalam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kawalan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hukum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dan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undang-undang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serta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kuatkuasa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keadilan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dan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hikmat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kewibawaan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.</a:t>
            </a:r>
            <a:endParaRPr lang="en-US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cs typeface="Lexend Exa" panose="020B0604020202020204" charset="0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00FED2C-D997-435C-A8B1-3818F7B90BF6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4572000" y="4021190"/>
            <a:ext cx="4437540" cy="529500"/>
          </a:xfrm>
        </p:spPr>
        <p:txBody>
          <a:bodyPr anchor="ctr"/>
          <a:lstStyle/>
          <a:p>
            <a:pPr marL="0" indent="0" algn="ctr"/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~Syed Muhammad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Naquib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Al-Attas ~</a:t>
            </a:r>
            <a:endParaRPr lang="en-US" sz="1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cs typeface="Lexend Exa" panose="020B060402020202020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2422D1A-D5C6-49A7-8529-AE9FDF8F70E9}"/>
              </a:ext>
            </a:extLst>
          </p:cNvPr>
          <p:cNvSpPr txBox="1">
            <a:spLocks/>
          </p:cNvSpPr>
          <p:nvPr/>
        </p:nvSpPr>
        <p:spPr>
          <a:xfrm>
            <a:off x="491523" y="242456"/>
            <a:ext cx="6257742" cy="66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n-M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DEFINISI MADANI</a:t>
            </a:r>
          </a:p>
        </p:txBody>
      </p:sp>
      <p:pic>
        <p:nvPicPr>
          <p:cNvPr id="10" name="Picture 9" descr="A logo with white text&#10;&#10;Description automatically generated">
            <a:extLst>
              <a:ext uri="{FF2B5EF4-FFF2-40B4-BE49-F238E27FC236}">
                <a16:creationId xmlns:a16="http://schemas.microsoft.com/office/drawing/2014/main" id="{F03768B1-AF98-43F7-AEDB-0AA53F68E1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01D01F-A2D7-45EB-A299-5661388CDFA4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16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2" name="Google Shape;119;p24">
            <a:extLst>
              <a:ext uri="{FF2B5EF4-FFF2-40B4-BE49-F238E27FC236}">
                <a16:creationId xmlns:a16="http://schemas.microsoft.com/office/drawing/2014/main" id="{3F9D2B9A-647F-376F-A714-AEFF3A471B04}"/>
              </a:ext>
            </a:extLst>
          </p:cNvPr>
          <p:cNvSpPr txBox="1">
            <a:spLocks/>
          </p:cNvSpPr>
          <p:nvPr/>
        </p:nvSpPr>
        <p:spPr>
          <a:xfrm>
            <a:off x="91053" y="4749301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</p:spTree>
    <p:extLst>
      <p:ext uri="{BB962C8B-B14F-4D97-AF65-F5344CB8AC3E}">
        <p14:creationId xmlns:p14="http://schemas.microsoft.com/office/powerpoint/2010/main" val="1220875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0BA88E3-557E-43E0-86D3-DD9D44BFF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673" y="850086"/>
            <a:ext cx="3962399" cy="24813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Masyarakat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madani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yang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jelas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menekankan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martabat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kuasa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dan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peran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serta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rakyat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itu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hanya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akan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terlaksana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dalam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masyarakat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yang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celik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dan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terdidik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. </a:t>
            </a:r>
            <a:r>
              <a:rPr lang="en-GB" sz="1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T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anpa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budaya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ilmu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yang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kuat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,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rakyat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akan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selamanya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diperalat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oleh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pihak-pihak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yang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lebih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kuat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,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termasuk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para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penguasa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yang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selalu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mengambil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peluang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menikmati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kebodohan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rakyat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Arial"/>
                <a:cs typeface="Lexend Exa" panose="020B0604020202020204" charset="0"/>
                <a:sym typeface="Arial"/>
              </a:rPr>
              <a:t>.</a:t>
            </a:r>
          </a:p>
          <a:p>
            <a:pPr algn="ctr"/>
            <a:endParaRPr lang="en-US" sz="1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cs typeface="Lexend Exa" panose="020B060402020202020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CE3FC8-6E39-4528-9708-2CD9ECBBB824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336766" y="3820846"/>
            <a:ext cx="3732211" cy="529500"/>
          </a:xfrm>
        </p:spPr>
        <p:txBody>
          <a:bodyPr/>
          <a:lstStyle/>
          <a:p>
            <a:pPr marL="55563" indent="0"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Siddiq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Fadzil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</a:t>
            </a:r>
          </a:p>
        </p:txBody>
      </p:sp>
      <p:pic>
        <p:nvPicPr>
          <p:cNvPr id="1028" name="Picture 4" descr="DR SIDDIQ FADZIL: TRADISI ILMU DAN DIMENSI KEMANUSIAAN – ISLAH MEDIA">
            <a:extLst>
              <a:ext uri="{FF2B5EF4-FFF2-40B4-BE49-F238E27FC236}">
                <a16:creationId xmlns:a16="http://schemas.microsoft.com/office/drawing/2014/main" id="{4A5732B1-327B-4235-9F84-19E4B1721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6" r="8494"/>
          <a:stretch/>
        </p:blipFill>
        <p:spPr bwMode="auto">
          <a:xfrm>
            <a:off x="4287982" y="230455"/>
            <a:ext cx="4856018" cy="468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ogo with white text&#10;&#10;Description automatically generated">
            <a:extLst>
              <a:ext uri="{FF2B5EF4-FFF2-40B4-BE49-F238E27FC236}">
                <a16:creationId xmlns:a16="http://schemas.microsoft.com/office/drawing/2014/main" id="{2FE17AFE-2B02-4641-B779-D2AC100222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8" t="18333" r="7743" b="16559"/>
          <a:stretch/>
        </p:blipFill>
        <p:spPr>
          <a:xfrm>
            <a:off x="0" y="-99"/>
            <a:ext cx="1807498" cy="7655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2CDC1F-C2C6-4FB6-9133-4477DC6C49F2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17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4" name="Google Shape;119;p24">
            <a:extLst>
              <a:ext uri="{FF2B5EF4-FFF2-40B4-BE49-F238E27FC236}">
                <a16:creationId xmlns:a16="http://schemas.microsoft.com/office/drawing/2014/main" id="{AFF6CBE6-EB53-33DF-08A0-4479A60EFFF4}"/>
              </a:ext>
            </a:extLst>
          </p:cNvPr>
          <p:cNvSpPr txBox="1">
            <a:spLocks/>
          </p:cNvSpPr>
          <p:nvPr/>
        </p:nvSpPr>
        <p:spPr>
          <a:xfrm>
            <a:off x="91053" y="4753635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</p:spTree>
    <p:extLst>
      <p:ext uri="{BB962C8B-B14F-4D97-AF65-F5344CB8AC3E}">
        <p14:creationId xmlns:p14="http://schemas.microsoft.com/office/powerpoint/2010/main" val="2784918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4809B4-A19B-9C8B-FAEA-DCD893776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MY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 MALAYSIA MADANI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4C3FD02-F6C2-3631-1B83-73BF57BA9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9135" y="1986472"/>
            <a:ext cx="5538404" cy="2017279"/>
          </a:xfrm>
        </p:spPr>
        <p:txBody>
          <a:bodyPr/>
          <a:lstStyle/>
          <a:p>
            <a:pPr marL="177800" indent="-11113" algn="r"/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Untuk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membangun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tanah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 air yang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lebih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mampan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 dan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makmur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berteraskan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ruh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daya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cipta,nilai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hormat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,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keyakinan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 dan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ihsan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, di mana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keterangkuman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 dan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kesaksamaan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menjadi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 teras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utamanya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 -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yakni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sebuah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masyarakat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 Malaysia yang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adil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ea typeface="Calibri"/>
                <a:cs typeface="Lexend Exa" panose="020B0604020202020204" charset="0"/>
                <a:sym typeface="Calibri"/>
              </a:rPr>
              <a:t>.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exend Exa" panose="020B0604020202020204" charset="0"/>
              <a:cs typeface="Lexend Exa" panose="020B0604020202020204" charset="0"/>
              <a:sym typeface="Arial"/>
            </a:endParaRPr>
          </a:p>
        </p:txBody>
      </p:sp>
      <p:grpSp>
        <p:nvGrpSpPr>
          <p:cNvPr id="7" name="Google Shape;4284;p49">
            <a:extLst>
              <a:ext uri="{FF2B5EF4-FFF2-40B4-BE49-F238E27FC236}">
                <a16:creationId xmlns:a16="http://schemas.microsoft.com/office/drawing/2014/main" id="{F2AC800D-60A5-853F-B15C-1516EF00591B}"/>
              </a:ext>
            </a:extLst>
          </p:cNvPr>
          <p:cNvGrpSpPr/>
          <p:nvPr/>
        </p:nvGrpSpPr>
        <p:grpSpPr>
          <a:xfrm>
            <a:off x="500551" y="1702820"/>
            <a:ext cx="2719350" cy="2418479"/>
            <a:chOff x="2085450" y="842250"/>
            <a:chExt cx="483700" cy="481850"/>
          </a:xfrm>
          <a:solidFill>
            <a:schemeClr val="tx2"/>
          </a:solidFill>
        </p:grpSpPr>
        <p:sp>
          <p:nvSpPr>
            <p:cNvPr id="8" name="Google Shape;4285;p49">
              <a:extLst>
                <a:ext uri="{FF2B5EF4-FFF2-40B4-BE49-F238E27FC236}">
                  <a16:creationId xmlns:a16="http://schemas.microsoft.com/office/drawing/2014/main" id="{75E8D2E1-CDB3-EF29-1FA6-6D7C61B4281E}"/>
                </a:ext>
              </a:extLst>
            </p:cNvPr>
            <p:cNvSpPr/>
            <p:nvPr/>
          </p:nvSpPr>
          <p:spPr>
            <a:xfrm>
              <a:off x="2085525" y="926925"/>
              <a:ext cx="483625" cy="397175"/>
            </a:xfrm>
            <a:custGeom>
              <a:avLst/>
              <a:gdLst/>
              <a:ahLst/>
              <a:cxnLst/>
              <a:rect l="l" t="t" r="r" b="b"/>
              <a:pathLst>
                <a:path w="19345" h="15887" extrusionOk="0">
                  <a:moveTo>
                    <a:pt x="1693" y="1"/>
                  </a:moveTo>
                  <a:cubicBezTo>
                    <a:pt x="756" y="1"/>
                    <a:pt x="0" y="760"/>
                    <a:pt x="0" y="1696"/>
                  </a:cubicBezTo>
                  <a:cubicBezTo>
                    <a:pt x="0" y="2630"/>
                    <a:pt x="756" y="3389"/>
                    <a:pt x="1693" y="3389"/>
                  </a:cubicBezTo>
                  <a:lnTo>
                    <a:pt x="3990" y="3389"/>
                  </a:lnTo>
                  <a:cubicBezTo>
                    <a:pt x="4924" y="3389"/>
                    <a:pt x="5683" y="4147"/>
                    <a:pt x="5683" y="5084"/>
                  </a:cubicBezTo>
                  <a:lnTo>
                    <a:pt x="5683" y="8547"/>
                  </a:lnTo>
                  <a:cubicBezTo>
                    <a:pt x="5683" y="11347"/>
                    <a:pt x="7962" y="13627"/>
                    <a:pt x="10766" y="13627"/>
                  </a:cubicBezTo>
                  <a:lnTo>
                    <a:pt x="13626" y="13627"/>
                  </a:lnTo>
                  <a:lnTo>
                    <a:pt x="13626" y="15322"/>
                  </a:lnTo>
                  <a:cubicBezTo>
                    <a:pt x="13626" y="15656"/>
                    <a:pt x="13901" y="15887"/>
                    <a:pt x="14194" y="15887"/>
                  </a:cubicBezTo>
                  <a:cubicBezTo>
                    <a:pt x="14308" y="15887"/>
                    <a:pt x="14425" y="15852"/>
                    <a:pt x="14530" y="15774"/>
                  </a:cubicBezTo>
                  <a:lnTo>
                    <a:pt x="19046" y="12386"/>
                  </a:lnTo>
                  <a:cubicBezTo>
                    <a:pt x="19345" y="12160"/>
                    <a:pt x="19345" y="11706"/>
                    <a:pt x="19046" y="11483"/>
                  </a:cubicBezTo>
                  <a:lnTo>
                    <a:pt x="14530" y="8095"/>
                  </a:lnTo>
                  <a:cubicBezTo>
                    <a:pt x="14424" y="8016"/>
                    <a:pt x="14307" y="7981"/>
                    <a:pt x="14192" y="7981"/>
                  </a:cubicBezTo>
                  <a:cubicBezTo>
                    <a:pt x="13899" y="7981"/>
                    <a:pt x="13626" y="8212"/>
                    <a:pt x="13626" y="8547"/>
                  </a:cubicBezTo>
                  <a:lnTo>
                    <a:pt x="13626" y="10239"/>
                  </a:lnTo>
                  <a:lnTo>
                    <a:pt x="10766" y="10239"/>
                  </a:lnTo>
                  <a:cubicBezTo>
                    <a:pt x="9829" y="10239"/>
                    <a:pt x="9070" y="9480"/>
                    <a:pt x="9070" y="8547"/>
                  </a:cubicBezTo>
                  <a:lnTo>
                    <a:pt x="9070" y="5084"/>
                  </a:lnTo>
                  <a:cubicBezTo>
                    <a:pt x="9070" y="2280"/>
                    <a:pt x="6791" y="1"/>
                    <a:pt x="39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rgbClr val="435D74"/>
                </a:solidFill>
              </a:endParaRPr>
            </a:p>
          </p:txBody>
        </p:sp>
        <p:sp>
          <p:nvSpPr>
            <p:cNvPr id="9" name="Google Shape;4286;p49">
              <a:extLst>
                <a:ext uri="{FF2B5EF4-FFF2-40B4-BE49-F238E27FC236}">
                  <a16:creationId xmlns:a16="http://schemas.microsoft.com/office/drawing/2014/main" id="{4CE2F2B5-C5E5-886E-18AA-86F78ECB1972}"/>
                </a:ext>
              </a:extLst>
            </p:cNvPr>
            <p:cNvSpPr/>
            <p:nvPr/>
          </p:nvSpPr>
          <p:spPr>
            <a:xfrm>
              <a:off x="2085450" y="1151875"/>
              <a:ext cx="143650" cy="87575"/>
            </a:xfrm>
            <a:custGeom>
              <a:avLst/>
              <a:gdLst/>
              <a:ahLst/>
              <a:cxnLst/>
              <a:rect l="l" t="t" r="r" b="b"/>
              <a:pathLst>
                <a:path w="5746" h="3503" extrusionOk="0">
                  <a:moveTo>
                    <a:pt x="4577" y="1"/>
                  </a:moveTo>
                  <a:cubicBezTo>
                    <a:pt x="4391" y="73"/>
                    <a:pt x="4192" y="112"/>
                    <a:pt x="3990" y="115"/>
                  </a:cubicBezTo>
                  <a:lnTo>
                    <a:pt x="1693" y="115"/>
                  </a:lnTo>
                  <a:cubicBezTo>
                    <a:pt x="759" y="115"/>
                    <a:pt x="0" y="871"/>
                    <a:pt x="0" y="1807"/>
                  </a:cubicBezTo>
                  <a:cubicBezTo>
                    <a:pt x="0" y="2744"/>
                    <a:pt x="759" y="3503"/>
                    <a:pt x="1693" y="3503"/>
                  </a:cubicBezTo>
                  <a:lnTo>
                    <a:pt x="1696" y="3500"/>
                  </a:lnTo>
                  <a:lnTo>
                    <a:pt x="3993" y="3500"/>
                  </a:lnTo>
                  <a:cubicBezTo>
                    <a:pt x="4589" y="3500"/>
                    <a:pt x="5183" y="3391"/>
                    <a:pt x="5746" y="3186"/>
                  </a:cubicBezTo>
                  <a:cubicBezTo>
                    <a:pt x="5065" y="2253"/>
                    <a:pt x="4662" y="1151"/>
                    <a:pt x="45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435D74"/>
                </a:solidFill>
              </a:endParaRPr>
            </a:p>
          </p:txBody>
        </p:sp>
        <p:sp>
          <p:nvSpPr>
            <p:cNvPr id="10" name="Google Shape;4287;p49">
              <a:extLst>
                <a:ext uri="{FF2B5EF4-FFF2-40B4-BE49-F238E27FC236}">
                  <a16:creationId xmlns:a16="http://schemas.microsoft.com/office/drawing/2014/main" id="{3E6076DB-DFED-2499-D68A-02CDB66C5341}"/>
                </a:ext>
              </a:extLst>
            </p:cNvPr>
            <p:cNvSpPr/>
            <p:nvPr/>
          </p:nvSpPr>
          <p:spPr>
            <a:xfrm>
              <a:off x="2274775" y="842250"/>
              <a:ext cx="294375" cy="197650"/>
            </a:xfrm>
            <a:custGeom>
              <a:avLst/>
              <a:gdLst/>
              <a:ahLst/>
              <a:cxnLst/>
              <a:rect l="l" t="t" r="r" b="b"/>
              <a:pathLst>
                <a:path w="11775" h="7906" extrusionOk="0">
                  <a:moveTo>
                    <a:pt x="6622" y="0"/>
                  </a:moveTo>
                  <a:cubicBezTo>
                    <a:pt x="6329" y="0"/>
                    <a:pt x="6056" y="231"/>
                    <a:pt x="6056" y="566"/>
                  </a:cubicBezTo>
                  <a:lnTo>
                    <a:pt x="6056" y="2259"/>
                  </a:lnTo>
                  <a:lnTo>
                    <a:pt x="3196" y="2259"/>
                  </a:lnTo>
                  <a:cubicBezTo>
                    <a:pt x="2030" y="2265"/>
                    <a:pt x="904" y="2668"/>
                    <a:pt x="1" y="3406"/>
                  </a:cubicBezTo>
                  <a:cubicBezTo>
                    <a:pt x="940" y="4068"/>
                    <a:pt x="1675" y="4978"/>
                    <a:pt x="2130" y="6032"/>
                  </a:cubicBezTo>
                  <a:cubicBezTo>
                    <a:pt x="2431" y="5785"/>
                    <a:pt x="2804" y="5649"/>
                    <a:pt x="3196" y="5646"/>
                  </a:cubicBezTo>
                  <a:lnTo>
                    <a:pt x="6056" y="5646"/>
                  </a:lnTo>
                  <a:lnTo>
                    <a:pt x="6056" y="7342"/>
                  </a:lnTo>
                  <a:cubicBezTo>
                    <a:pt x="6056" y="7679"/>
                    <a:pt x="6334" y="7906"/>
                    <a:pt x="6625" y="7906"/>
                  </a:cubicBezTo>
                  <a:cubicBezTo>
                    <a:pt x="6740" y="7906"/>
                    <a:pt x="6857" y="7871"/>
                    <a:pt x="6960" y="7793"/>
                  </a:cubicBezTo>
                  <a:lnTo>
                    <a:pt x="11476" y="4406"/>
                  </a:lnTo>
                  <a:cubicBezTo>
                    <a:pt x="11775" y="4180"/>
                    <a:pt x="11775" y="3725"/>
                    <a:pt x="11476" y="3502"/>
                  </a:cubicBezTo>
                  <a:lnTo>
                    <a:pt x="6960" y="115"/>
                  </a:lnTo>
                  <a:cubicBezTo>
                    <a:pt x="6854" y="36"/>
                    <a:pt x="6737" y="0"/>
                    <a:pt x="66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435D74"/>
                </a:solidFill>
              </a:endParaRPr>
            </a:p>
          </p:txBody>
        </p:sp>
      </p:grpSp>
      <p:pic>
        <p:nvPicPr>
          <p:cNvPr id="12" name="Picture 11" descr="A logo with white text&#10;&#10;Description automatically generated">
            <a:extLst>
              <a:ext uri="{FF2B5EF4-FFF2-40B4-BE49-F238E27FC236}">
                <a16:creationId xmlns:a16="http://schemas.microsoft.com/office/drawing/2014/main" id="{85FFF311-4977-4BE8-ABB8-ADAA6A99E0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D4F86F-80B2-4D0A-8174-22CFB25A0992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18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2" name="Google Shape;119;p24">
            <a:extLst>
              <a:ext uri="{FF2B5EF4-FFF2-40B4-BE49-F238E27FC236}">
                <a16:creationId xmlns:a16="http://schemas.microsoft.com/office/drawing/2014/main" id="{BA2F1C18-27A3-A26D-C11A-764EA5386CC7}"/>
              </a:ext>
            </a:extLst>
          </p:cNvPr>
          <p:cNvSpPr txBox="1">
            <a:spLocks/>
          </p:cNvSpPr>
          <p:nvPr/>
        </p:nvSpPr>
        <p:spPr>
          <a:xfrm>
            <a:off x="91053" y="4749301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</p:spTree>
    <p:extLst>
      <p:ext uri="{BB962C8B-B14F-4D97-AF65-F5344CB8AC3E}">
        <p14:creationId xmlns:p14="http://schemas.microsoft.com/office/powerpoint/2010/main" val="1610886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Hexagon 34">
            <a:extLst>
              <a:ext uri="{FF2B5EF4-FFF2-40B4-BE49-F238E27FC236}">
                <a16:creationId xmlns:a16="http://schemas.microsoft.com/office/drawing/2014/main" id="{E561F36E-9A61-4598-B394-787653F182ED}"/>
              </a:ext>
            </a:extLst>
          </p:cNvPr>
          <p:cNvSpPr/>
          <p:nvPr/>
        </p:nvSpPr>
        <p:spPr>
          <a:xfrm>
            <a:off x="1654969" y="1983582"/>
            <a:ext cx="1284685" cy="1107281"/>
          </a:xfrm>
          <a:prstGeom prst="hexagon">
            <a:avLst/>
          </a:prstGeom>
          <a:solidFill>
            <a:schemeClr val="tx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MY" sz="900" b="1" dirty="0">
              <a:solidFill>
                <a:prstClr val="black"/>
              </a:solidFill>
              <a:latin typeface="Monserrat"/>
            </a:endParaRP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29AC3D52-2288-409C-95CB-4F124F4456DD}"/>
              </a:ext>
            </a:extLst>
          </p:cNvPr>
          <p:cNvSpPr/>
          <p:nvPr/>
        </p:nvSpPr>
        <p:spPr>
          <a:xfrm>
            <a:off x="2751535" y="2615803"/>
            <a:ext cx="1284684" cy="1108472"/>
          </a:xfrm>
          <a:prstGeom prst="hexagon">
            <a:avLst/>
          </a:prstGeom>
          <a:solidFill>
            <a:schemeClr val="tx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MY" sz="1013">
              <a:solidFill>
                <a:prstClr val="white"/>
              </a:solidFill>
              <a:latin typeface="Monserrat"/>
            </a:endParaRP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35E5DF91-E0E6-4FFE-9B8C-9733B895B090}"/>
              </a:ext>
            </a:extLst>
          </p:cNvPr>
          <p:cNvSpPr/>
          <p:nvPr/>
        </p:nvSpPr>
        <p:spPr>
          <a:xfrm>
            <a:off x="3846910" y="1983582"/>
            <a:ext cx="1284684" cy="1107281"/>
          </a:xfrm>
          <a:prstGeom prst="hexagon">
            <a:avLst/>
          </a:prstGeom>
          <a:solidFill>
            <a:schemeClr val="tx1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MY" sz="1013">
              <a:solidFill>
                <a:schemeClr val="bg2"/>
              </a:solidFill>
              <a:latin typeface="Monserrat"/>
            </a:endParaRPr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B9E2A84D-39B9-41D8-89AB-E3B26310A129}"/>
              </a:ext>
            </a:extLst>
          </p:cNvPr>
          <p:cNvSpPr/>
          <p:nvPr/>
        </p:nvSpPr>
        <p:spPr>
          <a:xfrm>
            <a:off x="4958954" y="2577703"/>
            <a:ext cx="1284684" cy="1108472"/>
          </a:xfrm>
          <a:prstGeom prst="hexagon">
            <a:avLst/>
          </a:prstGeom>
          <a:solidFill>
            <a:schemeClr val="tx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MY" sz="1013">
              <a:solidFill>
                <a:prstClr val="white"/>
              </a:solidFill>
              <a:latin typeface="Monserrat"/>
            </a:endParaRPr>
          </a:p>
        </p:txBody>
      </p:sp>
      <p:sp>
        <p:nvSpPr>
          <p:cNvPr id="39" name="Hexagon 38">
            <a:extLst>
              <a:ext uri="{FF2B5EF4-FFF2-40B4-BE49-F238E27FC236}">
                <a16:creationId xmlns:a16="http://schemas.microsoft.com/office/drawing/2014/main" id="{EFE2824B-AA5B-476E-A9DC-F6D24256A446}"/>
              </a:ext>
            </a:extLst>
          </p:cNvPr>
          <p:cNvSpPr/>
          <p:nvPr/>
        </p:nvSpPr>
        <p:spPr>
          <a:xfrm>
            <a:off x="6054329" y="1983582"/>
            <a:ext cx="1284684" cy="1107281"/>
          </a:xfrm>
          <a:prstGeom prst="hexagon">
            <a:avLst/>
          </a:prstGeom>
          <a:solidFill>
            <a:schemeClr val="tx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MY" sz="1013">
              <a:solidFill>
                <a:prstClr val="white"/>
              </a:solidFill>
              <a:latin typeface="Monserra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744A434-70F5-4574-AA1D-33088C7D37ED}"/>
              </a:ext>
            </a:extLst>
          </p:cNvPr>
          <p:cNvSpPr txBox="1"/>
          <p:nvPr/>
        </p:nvSpPr>
        <p:spPr>
          <a:xfrm>
            <a:off x="1610612" y="2367447"/>
            <a:ext cx="1337072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350">
              <a:defRPr/>
            </a:pPr>
            <a:r>
              <a:rPr lang="fi-FI" sz="105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Teras </a:t>
            </a:r>
          </a:p>
          <a:p>
            <a:pPr algn="ctr" defTabSz="514350">
              <a:defRPr/>
            </a:pPr>
            <a:r>
              <a:rPr lang="fi-FI" sz="105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Utama</a:t>
            </a:r>
            <a:endParaRPr lang="en-MY" sz="105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3A5BD09-ADFE-4BA7-BB77-C3C5C8DEC111}"/>
              </a:ext>
            </a:extLst>
          </p:cNvPr>
          <p:cNvSpPr txBox="1"/>
          <p:nvPr/>
        </p:nvSpPr>
        <p:spPr>
          <a:xfrm>
            <a:off x="2745581" y="2947837"/>
            <a:ext cx="1264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50">
              <a:defRPr/>
            </a:pPr>
            <a:r>
              <a:rPr lang="en-MY" sz="9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Indeks</a:t>
            </a:r>
            <a:r>
              <a:rPr lang="en-MY" sz="9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 </a:t>
            </a:r>
            <a:r>
              <a:rPr lang="en-MY" sz="9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Kesejahteraan</a:t>
            </a:r>
            <a:r>
              <a:rPr lang="en-MY" sz="9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8DA788B-4814-456A-8BC1-A7BD445EF338}"/>
              </a:ext>
            </a:extLst>
          </p:cNvPr>
          <p:cNvSpPr txBox="1"/>
          <p:nvPr/>
        </p:nvSpPr>
        <p:spPr>
          <a:xfrm>
            <a:off x="4016865" y="2368610"/>
            <a:ext cx="995363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350">
              <a:defRPr/>
            </a:pPr>
            <a:r>
              <a:rPr lang="en-MY" sz="105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Karamah</a:t>
            </a:r>
            <a:r>
              <a:rPr lang="en-MY" sz="105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 </a:t>
            </a:r>
            <a:r>
              <a:rPr lang="en-MY" sz="105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Insan</a:t>
            </a:r>
            <a:endParaRPr lang="en-MY" sz="105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50FBDD8-AA6F-4531-AB29-223CF8026981}"/>
              </a:ext>
            </a:extLst>
          </p:cNvPr>
          <p:cNvSpPr txBox="1"/>
          <p:nvPr/>
        </p:nvSpPr>
        <p:spPr>
          <a:xfrm>
            <a:off x="6452571" y="2354480"/>
            <a:ext cx="538163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350">
              <a:defRPr/>
            </a:pPr>
            <a:r>
              <a:rPr lang="en-MY" sz="105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Jati </a:t>
            </a:r>
            <a:r>
              <a:rPr lang="en-MY" sz="105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Diri</a:t>
            </a:r>
            <a:endParaRPr lang="en-MY" sz="105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C95C405-C584-4791-ABBC-25F6AA81097A}"/>
              </a:ext>
            </a:extLst>
          </p:cNvPr>
          <p:cNvSpPr txBox="1"/>
          <p:nvPr/>
        </p:nvSpPr>
        <p:spPr>
          <a:xfrm>
            <a:off x="4955382" y="2946798"/>
            <a:ext cx="1302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50">
              <a:defRPr/>
            </a:pPr>
            <a:r>
              <a:rPr lang="en-MY" sz="9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Pemberdayaan</a:t>
            </a:r>
            <a:r>
              <a:rPr lang="en-MY" sz="9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 </a:t>
            </a:r>
            <a:r>
              <a:rPr lang="en-MY" sz="9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Tamadun</a:t>
            </a:r>
            <a:endParaRPr lang="en-MY" sz="9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5945251-FC6D-4AC5-967F-41CFB6FAB456}"/>
              </a:ext>
            </a:extLst>
          </p:cNvPr>
          <p:cNvSpPr txBox="1"/>
          <p:nvPr/>
        </p:nvSpPr>
        <p:spPr>
          <a:xfrm>
            <a:off x="1577579" y="3263504"/>
            <a:ext cx="12942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50">
              <a:defRPr/>
            </a:pPr>
            <a:r>
              <a:rPr lang="en-MY" sz="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Ke</a:t>
            </a:r>
            <a:r>
              <a:rPr lang="en-MY" sz="9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M</a:t>
            </a:r>
            <a:r>
              <a:rPr lang="en-MY" sz="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ampanan</a:t>
            </a:r>
            <a:r>
              <a:rPr lang="en-MY" sz="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, </a:t>
            </a:r>
            <a:r>
              <a:rPr lang="en-MY" sz="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Kesej</a:t>
            </a:r>
            <a:r>
              <a:rPr lang="en-MY" sz="9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A</a:t>
            </a:r>
            <a:r>
              <a:rPr lang="en-MY" sz="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hteraan</a:t>
            </a:r>
            <a:r>
              <a:rPr lang="en-MY" sz="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, </a:t>
            </a:r>
            <a:r>
              <a:rPr lang="en-MY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D</a:t>
            </a:r>
            <a:r>
              <a:rPr lang="en-MY" sz="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aya </a:t>
            </a:r>
            <a:r>
              <a:rPr lang="en-MY" sz="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Cipta</a:t>
            </a:r>
            <a:r>
              <a:rPr lang="en-MY" sz="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, </a:t>
            </a:r>
            <a:r>
              <a:rPr lang="en-MY" sz="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Horm</a:t>
            </a:r>
            <a:r>
              <a:rPr lang="en-MY" sz="9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A</a:t>
            </a:r>
            <a:r>
              <a:rPr lang="en-MY" sz="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t</a:t>
            </a:r>
            <a:r>
              <a:rPr lang="en-MY" sz="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, </a:t>
            </a:r>
            <a:r>
              <a:rPr lang="en-MY" sz="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keyaki</a:t>
            </a:r>
            <a:r>
              <a:rPr lang="en-MY" sz="9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N</a:t>
            </a:r>
            <a:r>
              <a:rPr lang="en-MY" sz="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an</a:t>
            </a:r>
            <a:r>
              <a:rPr lang="en-MY" sz="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, </a:t>
            </a:r>
            <a:r>
              <a:rPr lang="en-MY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I</a:t>
            </a:r>
            <a:r>
              <a:rPr lang="en-MY" sz="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hsan.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12E45A6-E29F-4B27-B11A-D8D723050A68}"/>
              </a:ext>
            </a:extLst>
          </p:cNvPr>
          <p:cNvSpPr txBox="1"/>
          <p:nvPr/>
        </p:nvSpPr>
        <p:spPr>
          <a:xfrm>
            <a:off x="2663841" y="1389082"/>
            <a:ext cx="1419225" cy="10618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350">
              <a:defRPr/>
            </a:pPr>
            <a:r>
              <a:rPr lang="en-MY" sz="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Membenteras</a:t>
            </a:r>
            <a:r>
              <a:rPr lang="en-MY" sz="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 </a:t>
            </a:r>
            <a:r>
              <a:rPr lang="en-MY" sz="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Gejala</a:t>
            </a:r>
            <a:r>
              <a:rPr lang="en-MY" sz="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 </a:t>
            </a:r>
            <a:r>
              <a:rPr lang="en-MY" sz="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Rasuah</a:t>
            </a:r>
            <a:r>
              <a:rPr lang="en-MY" sz="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 &amp; </a:t>
            </a:r>
            <a:r>
              <a:rPr lang="en-MY" sz="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Penyelewengan</a:t>
            </a:r>
            <a:r>
              <a:rPr lang="en-MY" sz="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 </a:t>
            </a:r>
            <a:r>
              <a:rPr lang="en-MY" sz="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  <a:sym typeface="Wingdings" panose="05000000000000000000" pitchFamily="2" charset="2"/>
              </a:rPr>
              <a:t></a:t>
            </a:r>
            <a:r>
              <a:rPr lang="en-MY" sz="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 </a:t>
            </a:r>
            <a:r>
              <a:rPr lang="en-MY" sz="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Kesaksamaan</a:t>
            </a:r>
            <a:r>
              <a:rPr lang="en-MY" sz="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 Sosial, </a:t>
            </a:r>
            <a:r>
              <a:rPr lang="en-MY" sz="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Budaya</a:t>
            </a:r>
            <a:r>
              <a:rPr lang="en-MY" sz="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 </a:t>
            </a:r>
            <a:r>
              <a:rPr lang="en-MY" sz="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Hidup</a:t>
            </a:r>
            <a:r>
              <a:rPr lang="en-MY" sz="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 </a:t>
            </a:r>
            <a:r>
              <a:rPr lang="en-MY" sz="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Damai</a:t>
            </a:r>
            <a:r>
              <a:rPr lang="en-MY" sz="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 Bersama.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309CB67-4E55-4E93-BCF2-C89D4B2857D8}"/>
              </a:ext>
            </a:extLst>
          </p:cNvPr>
          <p:cNvSpPr txBox="1"/>
          <p:nvPr/>
        </p:nvSpPr>
        <p:spPr>
          <a:xfrm>
            <a:off x="3808950" y="3382566"/>
            <a:ext cx="13617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50">
              <a:defRPr/>
            </a:pPr>
            <a:r>
              <a:rPr lang="en-MY" sz="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Noktah</a:t>
            </a:r>
            <a:r>
              <a:rPr lang="en-MY" sz="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 </a:t>
            </a:r>
            <a:r>
              <a:rPr lang="en-MY" sz="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Kemiskinan</a:t>
            </a:r>
            <a:r>
              <a:rPr lang="en-MY" sz="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 </a:t>
            </a:r>
            <a:r>
              <a:rPr lang="en-MY" sz="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Tegar</a:t>
            </a:r>
            <a:r>
              <a:rPr lang="en-MY" sz="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 - </a:t>
            </a:r>
            <a:r>
              <a:rPr lang="en-MY" sz="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Inisiatif</a:t>
            </a:r>
            <a:r>
              <a:rPr lang="en-MY" sz="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 Rahmah, </a:t>
            </a:r>
            <a:r>
              <a:rPr lang="en-MY" sz="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Penjajaran</a:t>
            </a:r>
            <a:r>
              <a:rPr lang="en-MY" sz="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 </a:t>
            </a:r>
            <a:r>
              <a:rPr lang="en-MY" sz="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Semula</a:t>
            </a:r>
            <a:r>
              <a:rPr lang="en-MY" sz="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 </a:t>
            </a:r>
            <a:r>
              <a:rPr lang="en-MY" sz="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Subsidi</a:t>
            </a:r>
            <a:r>
              <a:rPr lang="en-MY" sz="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, </a:t>
            </a:r>
            <a:r>
              <a:rPr lang="en-MY" sz="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Pengangguran</a:t>
            </a:r>
            <a:r>
              <a:rPr lang="en-MY" sz="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, </a:t>
            </a:r>
            <a:r>
              <a:rPr lang="en-MY" sz="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Mengatasi</a:t>
            </a:r>
            <a:r>
              <a:rPr lang="en-MY" sz="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 </a:t>
            </a:r>
            <a:r>
              <a:rPr lang="en-MY" sz="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Isu</a:t>
            </a:r>
            <a:r>
              <a:rPr lang="en-MY" sz="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 Air &amp; </a:t>
            </a:r>
            <a:r>
              <a:rPr lang="en-MY" sz="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Infrastruktur</a:t>
            </a:r>
            <a:r>
              <a:rPr lang="en-MY" sz="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456F5E0-B9F9-44D6-9EBB-1645FF01578D}"/>
              </a:ext>
            </a:extLst>
          </p:cNvPr>
          <p:cNvSpPr txBox="1"/>
          <p:nvPr/>
        </p:nvSpPr>
        <p:spPr>
          <a:xfrm>
            <a:off x="5047655" y="1705066"/>
            <a:ext cx="1090613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350">
              <a:defRPr/>
            </a:pPr>
            <a:r>
              <a:rPr lang="en-MY" sz="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Adab</a:t>
            </a:r>
            <a:r>
              <a:rPr lang="en-MY" sz="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, Etika, Nilai </a:t>
            </a:r>
            <a:r>
              <a:rPr lang="en-MY" sz="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Murni</a:t>
            </a:r>
            <a:r>
              <a:rPr lang="en-MY" sz="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 &amp; </a:t>
            </a:r>
            <a:r>
              <a:rPr lang="en-MY" sz="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Akhlak</a:t>
            </a:r>
            <a:r>
              <a:rPr lang="en-MY" sz="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 </a:t>
            </a:r>
            <a:r>
              <a:rPr lang="en-MY" sz="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Mulia</a:t>
            </a:r>
            <a:r>
              <a:rPr lang="en-MY" sz="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FD8149F-FCD9-48D2-986D-22BCC6052684}"/>
              </a:ext>
            </a:extLst>
          </p:cNvPr>
          <p:cNvSpPr txBox="1"/>
          <p:nvPr/>
        </p:nvSpPr>
        <p:spPr>
          <a:xfrm>
            <a:off x="6057521" y="3376411"/>
            <a:ext cx="15089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50">
              <a:defRPr/>
            </a:pPr>
            <a:r>
              <a:rPr lang="en-MY" sz="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Pemantauan</a:t>
            </a:r>
            <a:r>
              <a:rPr lang="en-MY" sz="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 &amp; </a:t>
            </a:r>
            <a:r>
              <a:rPr lang="en-MY" sz="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Penambahbaikan</a:t>
            </a:r>
            <a:r>
              <a:rPr lang="en-MY" sz="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 </a:t>
            </a:r>
            <a:r>
              <a:rPr lang="en-MY" sz="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Berterusan</a:t>
            </a:r>
            <a:r>
              <a:rPr lang="en-MY" sz="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- </a:t>
            </a:r>
            <a:r>
              <a:rPr lang="en-MY" sz="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asas</a:t>
            </a:r>
            <a:r>
              <a:rPr lang="en-MY" sz="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 </a:t>
            </a:r>
            <a:r>
              <a:rPr lang="en-MY" sz="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budaya</a:t>
            </a:r>
            <a:r>
              <a:rPr lang="en-MY" sz="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 </a:t>
            </a:r>
            <a:r>
              <a:rPr lang="en-MY" sz="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bangsa</a:t>
            </a:r>
            <a:r>
              <a:rPr lang="en-MY" sz="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 </a:t>
            </a:r>
            <a:r>
              <a:rPr lang="en-MY" sz="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unggul</a:t>
            </a:r>
            <a:r>
              <a:rPr lang="en-MY" sz="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+mn-cs"/>
              </a:rPr>
              <a:t>, </a:t>
            </a:r>
          </a:p>
        </p:txBody>
      </p:sp>
      <p:sp>
        <p:nvSpPr>
          <p:cNvPr id="62" name="Teardrop 61">
            <a:extLst>
              <a:ext uri="{FF2B5EF4-FFF2-40B4-BE49-F238E27FC236}">
                <a16:creationId xmlns:a16="http://schemas.microsoft.com/office/drawing/2014/main" id="{A45DA330-3938-4A8A-A0FF-84A6EC00816F}"/>
              </a:ext>
            </a:extLst>
          </p:cNvPr>
          <p:cNvSpPr/>
          <p:nvPr/>
        </p:nvSpPr>
        <p:spPr>
          <a:xfrm rot="5731202">
            <a:off x="1707356" y="1816894"/>
            <a:ext cx="404813" cy="404813"/>
          </a:xfrm>
          <a:prstGeom prst="teardrop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MY" sz="1013" dirty="0">
              <a:solidFill>
                <a:prstClr val="white"/>
              </a:solidFill>
              <a:latin typeface="Monserrat"/>
            </a:endParaRPr>
          </a:p>
        </p:txBody>
      </p:sp>
      <p:sp>
        <p:nvSpPr>
          <p:cNvPr id="63" name="Teardrop 62">
            <a:extLst>
              <a:ext uri="{FF2B5EF4-FFF2-40B4-BE49-F238E27FC236}">
                <a16:creationId xmlns:a16="http://schemas.microsoft.com/office/drawing/2014/main" id="{614F35B9-BC65-411A-8F5F-D911B5C44971}"/>
              </a:ext>
            </a:extLst>
          </p:cNvPr>
          <p:cNvSpPr/>
          <p:nvPr/>
        </p:nvSpPr>
        <p:spPr>
          <a:xfrm rot="5731202">
            <a:off x="2987278" y="3433763"/>
            <a:ext cx="406004" cy="406003"/>
          </a:xfrm>
          <a:prstGeom prst="teardrop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MY" sz="1013">
              <a:solidFill>
                <a:prstClr val="white"/>
              </a:solidFill>
              <a:latin typeface="Monserrat"/>
            </a:endParaRPr>
          </a:p>
        </p:txBody>
      </p:sp>
      <p:sp>
        <p:nvSpPr>
          <p:cNvPr id="2048" name="Teardrop 2047">
            <a:extLst>
              <a:ext uri="{FF2B5EF4-FFF2-40B4-BE49-F238E27FC236}">
                <a16:creationId xmlns:a16="http://schemas.microsoft.com/office/drawing/2014/main" id="{A144509F-880F-498C-B542-852CC3A2F27C}"/>
              </a:ext>
            </a:extLst>
          </p:cNvPr>
          <p:cNvSpPr/>
          <p:nvPr/>
        </p:nvSpPr>
        <p:spPr>
          <a:xfrm rot="5731202">
            <a:off x="4072533" y="1812727"/>
            <a:ext cx="404813" cy="406004"/>
          </a:xfrm>
          <a:prstGeom prst="teardrop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MY" sz="1013">
              <a:solidFill>
                <a:prstClr val="white"/>
              </a:solidFill>
              <a:latin typeface="Monserrat"/>
            </a:endParaRPr>
          </a:p>
        </p:txBody>
      </p:sp>
      <p:sp>
        <p:nvSpPr>
          <p:cNvPr id="2049" name="Teardrop 2048">
            <a:extLst>
              <a:ext uri="{FF2B5EF4-FFF2-40B4-BE49-F238E27FC236}">
                <a16:creationId xmlns:a16="http://schemas.microsoft.com/office/drawing/2014/main" id="{73EC2FC6-B40D-45D8-9178-36A56599D5E7}"/>
              </a:ext>
            </a:extLst>
          </p:cNvPr>
          <p:cNvSpPr/>
          <p:nvPr/>
        </p:nvSpPr>
        <p:spPr>
          <a:xfrm rot="5731202">
            <a:off x="5213152" y="3506986"/>
            <a:ext cx="404813" cy="406004"/>
          </a:xfrm>
          <a:prstGeom prst="teardrop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MY" sz="1013">
              <a:solidFill>
                <a:prstClr val="white"/>
              </a:solidFill>
              <a:latin typeface="Monserrat"/>
            </a:endParaRPr>
          </a:p>
        </p:txBody>
      </p:sp>
      <p:sp>
        <p:nvSpPr>
          <p:cNvPr id="2051" name="Teardrop 2050">
            <a:extLst>
              <a:ext uri="{FF2B5EF4-FFF2-40B4-BE49-F238E27FC236}">
                <a16:creationId xmlns:a16="http://schemas.microsoft.com/office/drawing/2014/main" id="{E8C22EA1-BE3F-473A-B037-B8B38460BD36}"/>
              </a:ext>
            </a:extLst>
          </p:cNvPr>
          <p:cNvSpPr/>
          <p:nvPr/>
        </p:nvSpPr>
        <p:spPr>
          <a:xfrm rot="5731202">
            <a:off x="6250186" y="1835349"/>
            <a:ext cx="404813" cy="406003"/>
          </a:xfrm>
          <a:prstGeom prst="teardrop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MY" sz="1013">
              <a:solidFill>
                <a:prstClr val="white"/>
              </a:solidFill>
              <a:latin typeface="Monserrat"/>
            </a:endParaRPr>
          </a:p>
        </p:txBody>
      </p:sp>
      <p:sp>
        <p:nvSpPr>
          <p:cNvPr id="2053" name="TextBox 2052">
            <a:extLst>
              <a:ext uri="{FF2B5EF4-FFF2-40B4-BE49-F238E27FC236}">
                <a16:creationId xmlns:a16="http://schemas.microsoft.com/office/drawing/2014/main" id="{6A762FF2-89BD-48CA-9EA3-2647A3D3998B}"/>
              </a:ext>
            </a:extLst>
          </p:cNvPr>
          <p:cNvSpPr txBox="1"/>
          <p:nvPr/>
        </p:nvSpPr>
        <p:spPr>
          <a:xfrm>
            <a:off x="1729979" y="1809750"/>
            <a:ext cx="378619" cy="4039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350">
              <a:defRPr/>
            </a:pPr>
            <a:r>
              <a:rPr lang="en-MY" sz="2025" b="1" dirty="0">
                <a:solidFill>
                  <a:schemeClr val="bg2"/>
                </a:solidFill>
                <a:latin typeface="Monserrat"/>
                <a:cs typeface="+mn-cs"/>
              </a:rPr>
              <a:t>1</a:t>
            </a:r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59704122-2749-4AA8-BC9D-C6D70B602A14}"/>
              </a:ext>
            </a:extLst>
          </p:cNvPr>
          <p:cNvSpPr txBox="1"/>
          <p:nvPr/>
        </p:nvSpPr>
        <p:spPr>
          <a:xfrm>
            <a:off x="3008710" y="3443288"/>
            <a:ext cx="379809" cy="4039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350">
              <a:defRPr/>
            </a:pPr>
            <a:r>
              <a:rPr lang="en-US" sz="2025" b="1" dirty="0">
                <a:solidFill>
                  <a:schemeClr val="bg2"/>
                </a:solidFill>
                <a:latin typeface="Monserrat"/>
                <a:cs typeface="+mn-cs"/>
              </a:rPr>
              <a:t>2</a:t>
            </a:r>
            <a:endParaRPr lang="en-MY" sz="2025" b="1" dirty="0">
              <a:solidFill>
                <a:schemeClr val="bg2"/>
              </a:solidFill>
              <a:latin typeface="Monserrat"/>
              <a:cs typeface="+mn-cs"/>
            </a:endParaRPr>
          </a:p>
        </p:txBody>
      </p:sp>
      <p:sp>
        <p:nvSpPr>
          <p:cNvPr id="2055" name="TextBox 2054">
            <a:extLst>
              <a:ext uri="{FF2B5EF4-FFF2-40B4-BE49-F238E27FC236}">
                <a16:creationId xmlns:a16="http://schemas.microsoft.com/office/drawing/2014/main" id="{06E6B027-108D-4A76-8EE9-C09DEBB5B127}"/>
              </a:ext>
            </a:extLst>
          </p:cNvPr>
          <p:cNvSpPr txBox="1"/>
          <p:nvPr/>
        </p:nvSpPr>
        <p:spPr>
          <a:xfrm>
            <a:off x="4087416" y="1820466"/>
            <a:ext cx="378619" cy="4039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350">
              <a:defRPr/>
            </a:pPr>
            <a:r>
              <a:rPr lang="en-US" sz="2025" b="1" dirty="0">
                <a:solidFill>
                  <a:schemeClr val="bg2"/>
                </a:solidFill>
                <a:latin typeface="Monserrat"/>
                <a:cs typeface="+mn-cs"/>
              </a:rPr>
              <a:t>3</a:t>
            </a:r>
            <a:endParaRPr lang="en-MY" sz="2025" b="1" dirty="0">
              <a:solidFill>
                <a:schemeClr val="bg2"/>
              </a:solidFill>
              <a:latin typeface="Monserrat"/>
              <a:cs typeface="+mn-cs"/>
            </a:endParaRPr>
          </a:p>
        </p:txBody>
      </p:sp>
      <p:sp>
        <p:nvSpPr>
          <p:cNvPr id="2056" name="TextBox 2055">
            <a:extLst>
              <a:ext uri="{FF2B5EF4-FFF2-40B4-BE49-F238E27FC236}">
                <a16:creationId xmlns:a16="http://schemas.microsoft.com/office/drawing/2014/main" id="{C473BE28-E4CE-481D-8D2E-E070C276D425}"/>
              </a:ext>
            </a:extLst>
          </p:cNvPr>
          <p:cNvSpPr txBox="1"/>
          <p:nvPr/>
        </p:nvSpPr>
        <p:spPr>
          <a:xfrm>
            <a:off x="5220891" y="3523060"/>
            <a:ext cx="378619" cy="4039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350">
              <a:defRPr/>
            </a:pPr>
            <a:r>
              <a:rPr lang="en-US" sz="2025" b="1" dirty="0">
                <a:solidFill>
                  <a:schemeClr val="bg2"/>
                </a:solidFill>
                <a:latin typeface="Monserrat"/>
                <a:cs typeface="+mn-cs"/>
              </a:rPr>
              <a:t>4</a:t>
            </a:r>
            <a:endParaRPr lang="en-MY" sz="2025" b="1" dirty="0">
              <a:solidFill>
                <a:schemeClr val="bg2"/>
              </a:solidFill>
              <a:latin typeface="Monserrat"/>
              <a:cs typeface="+mn-cs"/>
            </a:endParaRPr>
          </a:p>
        </p:txBody>
      </p:sp>
      <p:sp>
        <p:nvSpPr>
          <p:cNvPr id="2057" name="TextBox 2056">
            <a:extLst>
              <a:ext uri="{FF2B5EF4-FFF2-40B4-BE49-F238E27FC236}">
                <a16:creationId xmlns:a16="http://schemas.microsoft.com/office/drawing/2014/main" id="{95A58786-2630-4178-8790-74402CF9CF71}"/>
              </a:ext>
            </a:extLst>
          </p:cNvPr>
          <p:cNvSpPr txBox="1"/>
          <p:nvPr/>
        </p:nvSpPr>
        <p:spPr>
          <a:xfrm>
            <a:off x="6268641" y="1843088"/>
            <a:ext cx="378619" cy="4039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350">
              <a:defRPr/>
            </a:pPr>
            <a:r>
              <a:rPr lang="en-US" sz="2025" b="1" dirty="0">
                <a:solidFill>
                  <a:schemeClr val="bg2"/>
                </a:solidFill>
                <a:latin typeface="Monserrat"/>
                <a:cs typeface="+mn-cs"/>
              </a:rPr>
              <a:t>5</a:t>
            </a:r>
            <a:endParaRPr lang="en-MY" sz="2025" b="1" dirty="0">
              <a:solidFill>
                <a:schemeClr val="bg2"/>
              </a:solidFill>
              <a:latin typeface="Monserrat"/>
              <a:cs typeface="+mn-cs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F2E6A296-84C2-4367-82B2-2AB36543AE48}"/>
              </a:ext>
            </a:extLst>
          </p:cNvPr>
          <p:cNvSpPr/>
          <p:nvPr/>
        </p:nvSpPr>
        <p:spPr>
          <a:xfrm rot="10800000">
            <a:off x="2228850" y="3200400"/>
            <a:ext cx="114300" cy="10239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 sz="1050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8EF42A51-C40C-4839-9B01-F29B0B954B2A}"/>
              </a:ext>
            </a:extLst>
          </p:cNvPr>
          <p:cNvSpPr/>
          <p:nvPr/>
        </p:nvSpPr>
        <p:spPr>
          <a:xfrm rot="10800000">
            <a:off x="4438650" y="3230166"/>
            <a:ext cx="114300" cy="101203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 sz="105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D6F5CD86-ABC6-4D04-B2ED-7B9902E151E5}"/>
              </a:ext>
            </a:extLst>
          </p:cNvPr>
          <p:cNvSpPr/>
          <p:nvPr/>
        </p:nvSpPr>
        <p:spPr>
          <a:xfrm rot="10800000">
            <a:off x="6652022" y="3192066"/>
            <a:ext cx="114300" cy="101203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 sz="105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BEFAC8E4-7786-476F-A750-98CBC0BBD0C2}"/>
              </a:ext>
            </a:extLst>
          </p:cNvPr>
          <p:cNvSpPr/>
          <p:nvPr/>
        </p:nvSpPr>
        <p:spPr>
          <a:xfrm>
            <a:off x="3327797" y="2421732"/>
            <a:ext cx="114300" cy="102394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 sz="1050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E2232E8D-4EE1-4581-894E-7EB81CC140AC}"/>
              </a:ext>
            </a:extLst>
          </p:cNvPr>
          <p:cNvSpPr/>
          <p:nvPr/>
        </p:nvSpPr>
        <p:spPr>
          <a:xfrm>
            <a:off x="5522119" y="2411016"/>
            <a:ext cx="114300" cy="102394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 sz="105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5EA21B5-86A9-4AB5-B0DF-054C27B98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989" y="291068"/>
            <a:ext cx="7713900" cy="667500"/>
          </a:xfrm>
        </p:spPr>
        <p:txBody>
          <a:bodyPr/>
          <a:lstStyle/>
          <a:p>
            <a:r>
              <a:rPr lang="en-M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 NEGARA </a:t>
            </a:r>
            <a:r>
              <a:rPr lang="en-MY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MADANI</a:t>
            </a:r>
            <a:endParaRPr lang="en-US" dirty="0"/>
          </a:p>
        </p:txBody>
      </p:sp>
      <p:pic>
        <p:nvPicPr>
          <p:cNvPr id="34" name="Picture 33" descr="A logo with white text&#10;&#10;Description automatically generated">
            <a:extLst>
              <a:ext uri="{FF2B5EF4-FFF2-40B4-BE49-F238E27FC236}">
                <a16:creationId xmlns:a16="http://schemas.microsoft.com/office/drawing/2014/main" id="{F7AEA3B7-2587-48F7-9517-A3DE5DBDAA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3B6C5FE-66A0-4604-8F05-89796BFBEC35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19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2" name="Google Shape;119;p24">
            <a:extLst>
              <a:ext uri="{FF2B5EF4-FFF2-40B4-BE49-F238E27FC236}">
                <a16:creationId xmlns:a16="http://schemas.microsoft.com/office/drawing/2014/main" id="{EAC766DE-0BE4-8FAF-EEEC-E67D1D476D82}"/>
              </a:ext>
            </a:extLst>
          </p:cNvPr>
          <p:cNvSpPr txBox="1">
            <a:spLocks/>
          </p:cNvSpPr>
          <p:nvPr/>
        </p:nvSpPr>
        <p:spPr>
          <a:xfrm>
            <a:off x="91053" y="4749301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74;p36">
            <a:extLst>
              <a:ext uri="{FF2B5EF4-FFF2-40B4-BE49-F238E27FC236}">
                <a16:creationId xmlns:a16="http://schemas.microsoft.com/office/drawing/2014/main" id="{E038D8C5-A782-448B-898A-80BF2932376D}"/>
              </a:ext>
            </a:extLst>
          </p:cNvPr>
          <p:cNvSpPr txBox="1">
            <a:spLocks/>
          </p:cNvSpPr>
          <p:nvPr/>
        </p:nvSpPr>
        <p:spPr>
          <a:xfrm>
            <a:off x="1194294" y="3469027"/>
            <a:ext cx="6755412" cy="46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mo"/>
              <a:buNone/>
              <a:tabLst/>
              <a:defRPr/>
            </a:pPr>
            <a:r>
              <a:rPr lang="en-MY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Skala 1 </a:t>
            </a:r>
            <a:r>
              <a:rPr lang="en-MY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hingga</a:t>
            </a:r>
            <a:r>
              <a:rPr lang="en-MY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10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exend Exa" panose="020B0604020202020204" charset="0"/>
              <a:cs typeface="Lexend Exa" panose="020B0604020202020204" charset="0"/>
              <a:sym typeface="Arimo"/>
            </a:endParaRPr>
          </a:p>
        </p:txBody>
      </p:sp>
      <p:pic>
        <p:nvPicPr>
          <p:cNvPr id="10" name="Picture 9" descr="A logo with white text&#10;&#10;Description automatically generated">
            <a:extLst>
              <a:ext uri="{FF2B5EF4-FFF2-40B4-BE49-F238E27FC236}">
                <a16:creationId xmlns:a16="http://schemas.microsoft.com/office/drawing/2014/main" id="{CC7F0AA6-8C49-41F1-ABF2-265F6EBBE1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pic>
        <p:nvPicPr>
          <p:cNvPr id="11" name="Picture 2" descr="How To Calculate NPS | The Complete Guide to Net Promoter Score (NPS)">
            <a:extLst>
              <a:ext uri="{FF2B5EF4-FFF2-40B4-BE49-F238E27FC236}">
                <a16:creationId xmlns:a16="http://schemas.microsoft.com/office/drawing/2014/main" id="{8E65CCC6-8611-4045-81E2-414BB9450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4" t="42266" r="8288" b="31187"/>
          <a:stretch/>
        </p:blipFill>
        <p:spPr bwMode="auto">
          <a:xfrm>
            <a:off x="1194294" y="2228167"/>
            <a:ext cx="6755412" cy="73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74;p36">
            <a:extLst>
              <a:ext uri="{FF2B5EF4-FFF2-40B4-BE49-F238E27FC236}">
                <a16:creationId xmlns:a16="http://schemas.microsoft.com/office/drawing/2014/main" id="{129542F6-55DF-45B6-AC9F-D5ED3769EE1E}"/>
              </a:ext>
            </a:extLst>
          </p:cNvPr>
          <p:cNvSpPr txBox="1">
            <a:spLocks/>
          </p:cNvSpPr>
          <p:nvPr/>
        </p:nvSpPr>
        <p:spPr>
          <a:xfrm>
            <a:off x="464634" y="2983826"/>
            <a:ext cx="1504632" cy="46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mo"/>
              <a:buNone/>
              <a:tabLst/>
              <a:defRPr/>
            </a:pP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Sangat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tidak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faham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exend Exa" panose="020B0604020202020204" charset="0"/>
              <a:cs typeface="Lexend Exa" panose="020B0604020202020204" charset="0"/>
              <a:sym typeface="Arimo"/>
            </a:endParaRPr>
          </a:p>
        </p:txBody>
      </p:sp>
      <p:sp>
        <p:nvSpPr>
          <p:cNvPr id="13" name="Google Shape;274;p36">
            <a:extLst>
              <a:ext uri="{FF2B5EF4-FFF2-40B4-BE49-F238E27FC236}">
                <a16:creationId xmlns:a16="http://schemas.microsoft.com/office/drawing/2014/main" id="{DEEB2410-7B10-4C33-A00B-7C4861D65765}"/>
              </a:ext>
            </a:extLst>
          </p:cNvPr>
          <p:cNvSpPr txBox="1">
            <a:spLocks/>
          </p:cNvSpPr>
          <p:nvPr/>
        </p:nvSpPr>
        <p:spPr>
          <a:xfrm>
            <a:off x="7219539" y="3051852"/>
            <a:ext cx="1504632" cy="46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mo"/>
              <a:buNone/>
              <a:tabLst/>
              <a:defRPr/>
            </a:pP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Sangat faham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exend Exa" panose="020B0604020202020204" charset="0"/>
              <a:cs typeface="Lexend Exa" panose="020B0604020202020204" charset="0"/>
              <a:sym typeface="Arimo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39E92DE-4CC4-404C-8D36-7FF7556FE8A1}"/>
              </a:ext>
            </a:extLst>
          </p:cNvPr>
          <p:cNvSpPr txBox="1">
            <a:spLocks/>
          </p:cNvSpPr>
          <p:nvPr/>
        </p:nvSpPr>
        <p:spPr>
          <a:xfrm>
            <a:off x="464634" y="107268"/>
            <a:ext cx="6850604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n-MY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Pemahaman anda berkenaan Malaysia MADANI</a:t>
            </a:r>
            <a:endParaRPr lang="en-MY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51D7FF-AFD0-4DFC-9821-3346F27E6DF5}"/>
              </a:ext>
            </a:extLst>
          </p:cNvPr>
          <p:cNvSpPr txBox="1"/>
          <p:nvPr/>
        </p:nvSpPr>
        <p:spPr>
          <a:xfrm>
            <a:off x="8802146" y="4806041"/>
            <a:ext cx="289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E174768C-27A6-4673-A147-43DF46610296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2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208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B5B3D91-A382-435B-BFD8-AF7CB6B8D5E3}"/>
              </a:ext>
            </a:extLst>
          </p:cNvPr>
          <p:cNvSpPr/>
          <p:nvPr/>
        </p:nvSpPr>
        <p:spPr>
          <a:xfrm>
            <a:off x="-190018" y="-706705"/>
            <a:ext cx="1191680" cy="2835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KeMampanan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433F8DB-0F28-4D9F-B26B-826BFEAC30E7}"/>
              </a:ext>
            </a:extLst>
          </p:cNvPr>
          <p:cNvGrpSpPr/>
          <p:nvPr/>
        </p:nvGrpSpPr>
        <p:grpSpPr>
          <a:xfrm>
            <a:off x="2985655" y="98662"/>
            <a:ext cx="5364361" cy="5001536"/>
            <a:chOff x="2549698" y="169616"/>
            <a:chExt cx="5350045" cy="512011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B918D45-2B8D-4B14-94A3-896D80A1E8B0}"/>
                </a:ext>
              </a:extLst>
            </p:cNvPr>
            <p:cNvSpPr/>
            <p:nvPr/>
          </p:nvSpPr>
          <p:spPr>
            <a:xfrm>
              <a:off x="4162775" y="334554"/>
              <a:ext cx="1780309" cy="3357687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0D01EA-535A-4979-91F4-81DF9B24E3B5}"/>
                </a:ext>
              </a:extLst>
            </p:cNvPr>
            <p:cNvSpPr/>
            <p:nvPr/>
          </p:nvSpPr>
          <p:spPr>
            <a:xfrm>
              <a:off x="4162775" y="169616"/>
              <a:ext cx="1780310" cy="16972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2EBD7330-54D5-4463-B561-2350B9C10C89}"/>
                </a:ext>
              </a:extLst>
            </p:cNvPr>
            <p:cNvSpPr/>
            <p:nvPr/>
          </p:nvSpPr>
          <p:spPr>
            <a:xfrm rot="5400000">
              <a:off x="4868319" y="1027643"/>
              <a:ext cx="369221" cy="1780309"/>
            </a:xfrm>
            <a:prstGeom prst="homePlate">
              <a:avLst/>
            </a:prstGeom>
            <a:solidFill>
              <a:srgbClr val="E1F7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M.A.D.A.N.I</a:t>
              </a: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5F543DD0-65C7-46BA-A8D8-B2A5D1A402D6}"/>
                </a:ext>
              </a:extLst>
            </p:cNvPr>
            <p:cNvSpPr/>
            <p:nvPr/>
          </p:nvSpPr>
          <p:spPr>
            <a:xfrm rot="5400000">
              <a:off x="4387363" y="3476946"/>
              <a:ext cx="1331134" cy="1780309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E81FE146-298C-416B-8E60-07B00B3A23FD}"/>
                </a:ext>
              </a:extLst>
            </p:cNvPr>
            <p:cNvSpPr/>
            <p:nvPr/>
          </p:nvSpPr>
          <p:spPr>
            <a:xfrm rot="10800000">
              <a:off x="4162776" y="3694767"/>
              <a:ext cx="1780312" cy="467604"/>
            </a:xfrm>
            <a:prstGeom prst="triangle">
              <a:avLst>
                <a:gd name="adj" fmla="val 50390"/>
              </a:avLst>
            </a:prstGeom>
            <a:solidFill>
              <a:srgbClr val="E1F7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07B60C5E-4F4D-409D-B2A5-8A6194BBFD6D}"/>
                </a:ext>
              </a:extLst>
            </p:cNvPr>
            <p:cNvSpPr/>
            <p:nvPr/>
          </p:nvSpPr>
          <p:spPr>
            <a:xfrm rot="5400000">
              <a:off x="4868320" y="-535929"/>
              <a:ext cx="369219" cy="1780309"/>
            </a:xfrm>
            <a:prstGeom prst="homePlate">
              <a:avLst/>
            </a:prstGeom>
            <a:solidFill>
              <a:srgbClr val="E1F7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VISI</a:t>
              </a:r>
              <a:r>
                <a:rPr lang="en-US" dirty="0"/>
                <a:t> 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31C722-1E93-41FE-8BF0-DE390993F4EC}"/>
                </a:ext>
              </a:extLst>
            </p:cNvPr>
            <p:cNvSpPr/>
            <p:nvPr/>
          </p:nvSpPr>
          <p:spPr>
            <a:xfrm>
              <a:off x="4503572" y="3674378"/>
              <a:ext cx="1091609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SASARAN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7825B0A-783C-434C-8803-028DDCD7F7FC}"/>
                </a:ext>
              </a:extLst>
            </p:cNvPr>
            <p:cNvSpPr/>
            <p:nvPr/>
          </p:nvSpPr>
          <p:spPr>
            <a:xfrm>
              <a:off x="4162775" y="455707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 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</a:t>
              </a:r>
              <a:r>
                <a:rPr lang="en-US" sz="105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ampanan</a:t>
              </a:r>
              <a:endPara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823449F-6DA7-4498-81F4-31541D1B6DA3}"/>
                </a:ext>
              </a:extLst>
            </p:cNvPr>
            <p:cNvSpPr/>
            <p:nvPr/>
          </p:nvSpPr>
          <p:spPr>
            <a:xfrm>
              <a:off x="4162775" y="663937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II 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Kesej</a:t>
              </a:r>
              <a:r>
                <a:rPr lang="en-US" sz="105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hteraan</a:t>
              </a:r>
              <a:endPara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E6E3C69-62BD-4033-AE60-A4E3F1A47454}"/>
                </a:ext>
              </a:extLst>
            </p:cNvPr>
            <p:cNvSpPr/>
            <p:nvPr/>
          </p:nvSpPr>
          <p:spPr>
            <a:xfrm>
              <a:off x="4162775" y="872167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III</a:t>
              </a:r>
              <a:r>
                <a:rPr lang="en-US" sz="105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05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aya</a:t>
              </a:r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Cipta</a:t>
              </a:r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B4410C6-8514-4BFB-85E8-38B0C5DEC9BB}"/>
                </a:ext>
              </a:extLst>
            </p:cNvPr>
            <p:cNvSpPr/>
            <p:nvPr/>
          </p:nvSpPr>
          <p:spPr>
            <a:xfrm>
              <a:off x="4162775" y="1080397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IV 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Horm</a:t>
              </a:r>
              <a:r>
                <a:rPr lang="en-US" sz="105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</a:t>
              </a:r>
              <a:endPara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77043F-8120-4FAF-9C64-ED490FC4FEBD}"/>
                </a:ext>
              </a:extLst>
            </p:cNvPr>
            <p:cNvSpPr/>
            <p:nvPr/>
          </p:nvSpPr>
          <p:spPr>
            <a:xfrm>
              <a:off x="4162775" y="1288627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 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Keyaki</a:t>
              </a:r>
              <a:r>
                <a:rPr lang="en-US" sz="105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</a:t>
              </a:r>
              <a:endPara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90BC2BC-4360-4B40-B720-186DCFD997F3}"/>
                </a:ext>
              </a:extLst>
            </p:cNvPr>
            <p:cNvSpPr/>
            <p:nvPr/>
          </p:nvSpPr>
          <p:spPr>
            <a:xfrm>
              <a:off x="4162775" y="1496859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</a:t>
              </a:r>
              <a:r>
                <a:rPr lang="en-US" sz="105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I</a:t>
              </a:r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hsan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18E5ED3-F21B-4DE9-923C-966C662F2E8B}"/>
                </a:ext>
              </a:extLst>
            </p:cNvPr>
            <p:cNvSpPr/>
            <p:nvPr/>
          </p:nvSpPr>
          <p:spPr>
            <a:xfrm>
              <a:off x="4162775" y="2032933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1. </a:t>
              </a:r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Ekonomi</a:t>
              </a:r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&amp; </a:t>
              </a:r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Kewangan</a:t>
              </a:r>
              <a:endParaRPr lang="en-US" sz="105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F2C31C8-F690-4ED3-9606-09A540369390}"/>
                </a:ext>
              </a:extLst>
            </p:cNvPr>
            <p:cNvSpPr/>
            <p:nvPr/>
          </p:nvSpPr>
          <p:spPr>
            <a:xfrm>
              <a:off x="4162775" y="2230619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2. </a:t>
              </a:r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Perundangan</a:t>
              </a:r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1B704C6-33FF-4097-8BBC-F67E86F8271A}"/>
                </a:ext>
              </a:extLst>
            </p:cNvPr>
            <p:cNvSpPr/>
            <p:nvPr/>
          </p:nvSpPr>
          <p:spPr>
            <a:xfrm>
              <a:off x="4162775" y="2428305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3. </a:t>
              </a:r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Institusi</a:t>
              </a:r>
              <a:endPara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DA4396C-FB8E-41F6-B490-11E93525E35A}"/>
                </a:ext>
              </a:extLst>
            </p:cNvPr>
            <p:cNvSpPr/>
            <p:nvPr/>
          </p:nvSpPr>
          <p:spPr>
            <a:xfrm>
              <a:off x="4162775" y="2625991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4. Pendidikan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8F5F842-2C9B-4F29-A4B1-3F0CABEAA3B5}"/>
                </a:ext>
              </a:extLst>
            </p:cNvPr>
            <p:cNvSpPr/>
            <p:nvPr/>
          </p:nvSpPr>
          <p:spPr>
            <a:xfrm>
              <a:off x="4162775" y="2823677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5. </a:t>
              </a:r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Kebudayaan</a:t>
              </a:r>
              <a:endParaRPr lang="en-US" sz="105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69C6930-CC6E-4701-8E09-C3D6206AAE84}"/>
                </a:ext>
              </a:extLst>
            </p:cNvPr>
            <p:cNvSpPr/>
            <p:nvPr/>
          </p:nvSpPr>
          <p:spPr>
            <a:xfrm>
              <a:off x="4162775" y="3021363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6. </a:t>
              </a:r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Kemasyarakatan</a:t>
              </a:r>
              <a:endParaRPr lang="en-US" sz="105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5042782-1D0E-4465-A6E5-AD0823C7C638}"/>
                </a:ext>
              </a:extLst>
            </p:cNvPr>
            <p:cNvSpPr/>
            <p:nvPr/>
          </p:nvSpPr>
          <p:spPr>
            <a:xfrm>
              <a:off x="4162775" y="3219049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7. Bandar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4C748AA-2982-448D-A1AC-C33807037071}"/>
                </a:ext>
              </a:extLst>
            </p:cNvPr>
            <p:cNvSpPr/>
            <p:nvPr/>
          </p:nvSpPr>
          <p:spPr>
            <a:xfrm>
              <a:off x="4162775" y="3416736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8. </a:t>
              </a:r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Luar</a:t>
              </a:r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Bandar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8D9BB8-4CAB-4853-854E-AB9AC5A50C31}"/>
                </a:ext>
              </a:extLst>
            </p:cNvPr>
            <p:cNvSpPr/>
            <p:nvPr/>
          </p:nvSpPr>
          <p:spPr>
            <a:xfrm>
              <a:off x="4162775" y="4092942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Pemantauan</a:t>
              </a:r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B0F8291-9A77-4B78-B009-7B7E95D5CB44}"/>
                </a:ext>
              </a:extLst>
            </p:cNvPr>
            <p:cNvSpPr/>
            <p:nvPr/>
          </p:nvSpPr>
          <p:spPr>
            <a:xfrm>
              <a:off x="4162775" y="4290629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Institusi</a:t>
              </a:r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Pemberdayaan</a:t>
              </a:r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  <p:sp>
          <p:nvSpPr>
            <p:cNvPr id="29" name="Google Shape;1063;p88">
              <a:extLst>
                <a:ext uri="{FF2B5EF4-FFF2-40B4-BE49-F238E27FC236}">
                  <a16:creationId xmlns:a16="http://schemas.microsoft.com/office/drawing/2014/main" id="{0E5E9F41-ACE0-402D-AFA2-E66804727915}"/>
                </a:ext>
              </a:extLst>
            </p:cNvPr>
            <p:cNvSpPr txBox="1"/>
            <p:nvPr/>
          </p:nvSpPr>
          <p:spPr>
            <a:xfrm>
              <a:off x="2746703" y="2031111"/>
              <a:ext cx="821176" cy="438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(a)</a:t>
              </a:r>
              <a:endParaRPr kumimoji="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Kerumitan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064;p88">
              <a:extLst>
                <a:ext uri="{FF2B5EF4-FFF2-40B4-BE49-F238E27FC236}">
                  <a16:creationId xmlns:a16="http://schemas.microsoft.com/office/drawing/2014/main" id="{F072C553-A37C-44E4-BB51-AFE409CFAA91}"/>
                </a:ext>
              </a:extLst>
            </p:cNvPr>
            <p:cNvSpPr txBox="1"/>
            <p:nvPr/>
          </p:nvSpPr>
          <p:spPr>
            <a:xfrm>
              <a:off x="2549698" y="2622450"/>
              <a:ext cx="1046963" cy="438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(b)</a:t>
              </a:r>
              <a:endParaRPr kumimoji="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Percanggahan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065;p88">
              <a:extLst>
                <a:ext uri="{FF2B5EF4-FFF2-40B4-BE49-F238E27FC236}">
                  <a16:creationId xmlns:a16="http://schemas.microsoft.com/office/drawing/2014/main" id="{877FB600-60C4-4674-B378-AA72FF5194D2}"/>
                </a:ext>
              </a:extLst>
            </p:cNvPr>
            <p:cNvSpPr txBox="1"/>
            <p:nvPr/>
          </p:nvSpPr>
          <p:spPr>
            <a:xfrm>
              <a:off x="2633811" y="3171125"/>
              <a:ext cx="1046963" cy="438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(c)</a:t>
              </a:r>
              <a:endParaRPr kumimoji="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Kekacauan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066;p88">
              <a:extLst>
                <a:ext uri="{FF2B5EF4-FFF2-40B4-BE49-F238E27FC236}">
                  <a16:creationId xmlns:a16="http://schemas.microsoft.com/office/drawing/2014/main" id="{4889F4D4-0573-47A9-9C9B-2A7AEC37454B}"/>
                </a:ext>
              </a:extLst>
            </p:cNvPr>
            <p:cNvSpPr txBox="1"/>
            <p:nvPr/>
          </p:nvSpPr>
          <p:spPr>
            <a:xfrm>
              <a:off x="6519849" y="2331056"/>
              <a:ext cx="1182844" cy="407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 kumimoji="0" sz="1200" b="1" i="0" u="none" strike="noStrike" kern="0" cap="none" spc="0" normalizeH="0" baseline="0">
                  <a:ln>
                    <a:noFill/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Calibri"/>
                  <a:cs typeface="Calibri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050" dirty="0">
                  <a:solidFill>
                    <a:srgbClr val="FFC000"/>
                  </a:solidFill>
                  <a:sym typeface="Calibri"/>
                </a:rPr>
                <a:t>(d)</a:t>
              </a:r>
              <a:endParaRPr sz="1050" dirty="0">
                <a:solidFill>
                  <a:srgbClr val="FFC000"/>
                </a:solidFill>
                <a:sym typeface="Arial"/>
              </a:endParaRPr>
            </a:p>
            <a:p>
              <a:r>
                <a:rPr lang="en-GB" sz="1050" dirty="0" err="1">
                  <a:solidFill>
                    <a:srgbClr val="FFC000"/>
                  </a:solidFill>
                  <a:sym typeface="Calibri"/>
                </a:rPr>
                <a:t>Keserentakan</a:t>
              </a:r>
              <a:endParaRPr sz="1050" dirty="0">
                <a:solidFill>
                  <a:srgbClr val="FFC000"/>
                </a:solidFill>
                <a:sym typeface="Calibri"/>
              </a:endParaRPr>
            </a:p>
          </p:txBody>
        </p:sp>
        <p:sp>
          <p:nvSpPr>
            <p:cNvPr id="33" name="Google Shape;1067;p88">
              <a:extLst>
                <a:ext uri="{FF2B5EF4-FFF2-40B4-BE49-F238E27FC236}">
                  <a16:creationId xmlns:a16="http://schemas.microsoft.com/office/drawing/2014/main" id="{75057CE8-9693-43D5-9BD9-017793657B80}"/>
                </a:ext>
              </a:extLst>
            </p:cNvPr>
            <p:cNvSpPr txBox="1"/>
            <p:nvPr/>
          </p:nvSpPr>
          <p:spPr>
            <a:xfrm>
              <a:off x="6439303" y="2972584"/>
              <a:ext cx="1460440" cy="553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 kumimoji="0" sz="1200" b="1" i="0" u="none" strike="noStrike" kern="0" cap="none" spc="0" normalizeH="0" baseline="0">
                  <a:ln>
                    <a:noFill/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Calibri"/>
                  <a:cs typeface="Calibri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050" dirty="0">
                  <a:solidFill>
                    <a:srgbClr val="FFC000"/>
                  </a:solidFill>
                  <a:sym typeface="Calibri"/>
                </a:rPr>
                <a:t>(e)</a:t>
              </a:r>
              <a:endParaRPr sz="1050" dirty="0">
                <a:solidFill>
                  <a:srgbClr val="FFC000"/>
                </a:solidFill>
                <a:sym typeface="Arial"/>
              </a:endParaRPr>
            </a:p>
            <a:p>
              <a:r>
                <a:rPr lang="en-GB" sz="1050" dirty="0">
                  <a:solidFill>
                    <a:srgbClr val="FFC000"/>
                  </a:solidFill>
                  <a:sym typeface="Calibri"/>
                </a:rPr>
                <a:t>Masa </a:t>
              </a:r>
              <a:r>
                <a:rPr lang="en-GB" sz="1050" dirty="0" err="1">
                  <a:solidFill>
                    <a:srgbClr val="FFC000"/>
                  </a:solidFill>
                  <a:sym typeface="Calibri"/>
                </a:rPr>
                <a:t>Hadapan</a:t>
              </a:r>
              <a:r>
                <a:rPr lang="en-GB" sz="1050" dirty="0">
                  <a:solidFill>
                    <a:srgbClr val="FFC000"/>
                  </a:solidFill>
                  <a:sym typeface="Calibri"/>
                </a:rPr>
                <a:t> dan </a:t>
              </a:r>
              <a:r>
                <a:rPr lang="en-GB" sz="1050" dirty="0" err="1">
                  <a:solidFill>
                    <a:srgbClr val="FFC000"/>
                  </a:solidFill>
                  <a:sym typeface="Calibri"/>
                </a:rPr>
                <a:t>Perubahan</a:t>
              </a:r>
              <a:endParaRPr sz="1050" dirty="0">
                <a:solidFill>
                  <a:srgbClr val="FFC000"/>
                </a:solidFill>
                <a:sym typeface="Calibri"/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2CEE8AC-63D7-4D7D-9B98-8F29185BA3FA}"/>
                </a:ext>
              </a:extLst>
            </p:cNvPr>
            <p:cNvCxnSpPr>
              <a:cxnSpLocks/>
            </p:cNvCxnSpPr>
            <p:nvPr/>
          </p:nvCxnSpPr>
          <p:spPr>
            <a:xfrm>
              <a:off x="3597301" y="2250385"/>
              <a:ext cx="459688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E7DA7C6-3CED-41DD-98A8-913A96E8DFE7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 flipV="1">
              <a:off x="3596661" y="2829878"/>
              <a:ext cx="460328" cy="11848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412A2E7-656F-4778-98BE-1D7E8EBE28D2}"/>
                </a:ext>
              </a:extLst>
            </p:cNvPr>
            <p:cNvCxnSpPr>
              <a:cxnSpLocks/>
            </p:cNvCxnSpPr>
            <p:nvPr/>
          </p:nvCxnSpPr>
          <p:spPr>
            <a:xfrm>
              <a:off x="3567879" y="3368979"/>
              <a:ext cx="515265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4D5818F-CE21-460F-BAE2-95345251B4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10097" y="3249424"/>
              <a:ext cx="509752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C144996-643A-4553-89EC-140A582D65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5652" y="2534943"/>
              <a:ext cx="512705" cy="4383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81BAEF6-60F6-404A-A6DE-F6EEE80C356B}"/>
                </a:ext>
              </a:extLst>
            </p:cNvPr>
            <p:cNvSpPr/>
            <p:nvPr/>
          </p:nvSpPr>
          <p:spPr>
            <a:xfrm>
              <a:off x="4184673" y="5006191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DASAR</a:t>
              </a:r>
            </a:p>
          </p:txBody>
        </p:sp>
      </p:grpSp>
      <p:sp>
        <p:nvSpPr>
          <p:cNvPr id="51" name="Title 4">
            <a:extLst>
              <a:ext uri="{FF2B5EF4-FFF2-40B4-BE49-F238E27FC236}">
                <a16:creationId xmlns:a16="http://schemas.microsoft.com/office/drawing/2014/main" id="{50D39680-F6D2-4D0C-8DC7-2BF95E71F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670" y="353869"/>
            <a:ext cx="2960555" cy="841800"/>
          </a:xfrm>
        </p:spPr>
        <p:txBody>
          <a:bodyPr/>
          <a:lstStyle/>
          <a:p>
            <a:pPr algn="l"/>
            <a:r>
              <a:rPr lang="en-MY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KERANGKA MALAYSIA MADANI</a:t>
            </a:r>
          </a:p>
        </p:txBody>
      </p:sp>
      <p:pic>
        <p:nvPicPr>
          <p:cNvPr id="39" name="Picture 38" descr="A logo with white text&#10;&#10;Description automatically generated">
            <a:extLst>
              <a:ext uri="{FF2B5EF4-FFF2-40B4-BE49-F238E27FC236}">
                <a16:creationId xmlns:a16="http://schemas.microsoft.com/office/drawing/2014/main" id="{46E8C47D-87E3-457C-91A9-72EA2FA9C5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103C45B-76A3-4CAA-A01A-AA3E5ECEB1D8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20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2" name="Google Shape;119;p24">
            <a:extLst>
              <a:ext uri="{FF2B5EF4-FFF2-40B4-BE49-F238E27FC236}">
                <a16:creationId xmlns:a16="http://schemas.microsoft.com/office/drawing/2014/main" id="{1CCCE014-13E6-B70C-A6FE-797E6262C6DC}"/>
              </a:ext>
            </a:extLst>
          </p:cNvPr>
          <p:cNvSpPr txBox="1">
            <a:spLocks/>
          </p:cNvSpPr>
          <p:nvPr/>
        </p:nvSpPr>
        <p:spPr>
          <a:xfrm>
            <a:off x="91053" y="4749301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</p:spTree>
    <p:extLst>
      <p:ext uri="{BB962C8B-B14F-4D97-AF65-F5344CB8AC3E}">
        <p14:creationId xmlns:p14="http://schemas.microsoft.com/office/powerpoint/2010/main" val="2984917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>
            <a:spLocks noGrp="1"/>
          </p:cNvSpPr>
          <p:nvPr>
            <p:ph type="title"/>
          </p:nvPr>
        </p:nvSpPr>
        <p:spPr>
          <a:xfrm>
            <a:off x="720000" y="1803125"/>
            <a:ext cx="6673206" cy="8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NILAI TERAS MALAYSIA MADANI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9" name="Google Shape;149;p27"/>
          <p:cNvSpPr txBox="1">
            <a:spLocks noGrp="1"/>
          </p:cNvSpPr>
          <p:nvPr>
            <p:ph type="title" idx="2"/>
          </p:nvPr>
        </p:nvSpPr>
        <p:spPr>
          <a:xfrm>
            <a:off x="720000" y="596600"/>
            <a:ext cx="6431400" cy="120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03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1" name="Google Shape;15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12">
            <a:off x="7708151" y="2964085"/>
            <a:ext cx="3357726" cy="3103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14">
            <a:off x="4594150" y="3115506"/>
            <a:ext cx="5537998" cy="5118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logo with white text&#10;&#10;Description automatically generated">
            <a:extLst>
              <a:ext uri="{FF2B5EF4-FFF2-40B4-BE49-F238E27FC236}">
                <a16:creationId xmlns:a16="http://schemas.microsoft.com/office/drawing/2014/main" id="{8E1E56C1-3C6C-419F-9DC7-7D4E79DEA1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39F947-62AA-499D-9E3F-0FEC1872FDA6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21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2" name="Google Shape;119;p24">
            <a:extLst>
              <a:ext uri="{FF2B5EF4-FFF2-40B4-BE49-F238E27FC236}">
                <a16:creationId xmlns:a16="http://schemas.microsoft.com/office/drawing/2014/main" id="{D4922035-3CB4-397C-EDE4-3B2F4BF8EBD5}"/>
              </a:ext>
            </a:extLst>
          </p:cNvPr>
          <p:cNvSpPr txBox="1">
            <a:spLocks/>
          </p:cNvSpPr>
          <p:nvPr/>
        </p:nvSpPr>
        <p:spPr>
          <a:xfrm>
            <a:off x="91053" y="4749301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</p:spTree>
    <p:extLst>
      <p:ext uri="{BB962C8B-B14F-4D97-AF65-F5344CB8AC3E}">
        <p14:creationId xmlns:p14="http://schemas.microsoft.com/office/powerpoint/2010/main" val="3940269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ilai Teras Malaysia MADANI">
            <a:hlinkClick r:id="" action="ppaction://media"/>
            <a:extLst>
              <a:ext uri="{FF2B5EF4-FFF2-40B4-BE49-F238E27FC236}">
                <a16:creationId xmlns:a16="http://schemas.microsoft.com/office/drawing/2014/main" id="{5B386387-422A-4EFF-AF38-FF784941E5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AF39601E-7642-4F6E-A6EF-C21BF9DB9E18}"/>
              </a:ext>
            </a:extLst>
          </p:cNvPr>
          <p:cNvSpPr txBox="1">
            <a:spLocks/>
          </p:cNvSpPr>
          <p:nvPr/>
        </p:nvSpPr>
        <p:spPr>
          <a:xfrm>
            <a:off x="416296" y="0"/>
            <a:ext cx="5077031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n-MY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MY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NILAI TERAS:</a:t>
            </a:r>
          </a:p>
        </p:txBody>
      </p:sp>
      <p:pic>
        <p:nvPicPr>
          <p:cNvPr id="9" name="Picture 8" descr="A logo with white text&#10;&#10;Description automatically generated">
            <a:extLst>
              <a:ext uri="{FF2B5EF4-FFF2-40B4-BE49-F238E27FC236}">
                <a16:creationId xmlns:a16="http://schemas.microsoft.com/office/drawing/2014/main" id="{CA8422E6-6A8C-4E41-8783-14AC575A54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6E4BEF-FFDD-4E26-96FC-6448B790F787}"/>
              </a:ext>
            </a:extLst>
          </p:cNvPr>
          <p:cNvSpPr txBox="1"/>
          <p:nvPr/>
        </p:nvSpPr>
        <p:spPr>
          <a:xfrm>
            <a:off x="8749145" y="4833749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22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3" name="Google Shape;119;p24">
            <a:extLst>
              <a:ext uri="{FF2B5EF4-FFF2-40B4-BE49-F238E27FC236}">
                <a16:creationId xmlns:a16="http://schemas.microsoft.com/office/drawing/2014/main" id="{C39DBA55-E7B0-1E99-2C1B-97A5BE40FC48}"/>
              </a:ext>
            </a:extLst>
          </p:cNvPr>
          <p:cNvSpPr txBox="1">
            <a:spLocks/>
          </p:cNvSpPr>
          <p:nvPr/>
        </p:nvSpPr>
        <p:spPr>
          <a:xfrm>
            <a:off x="91053" y="4749301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</p:spTree>
    <p:extLst>
      <p:ext uri="{BB962C8B-B14F-4D97-AF65-F5344CB8AC3E}">
        <p14:creationId xmlns:p14="http://schemas.microsoft.com/office/powerpoint/2010/main" val="270014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6966B1D-581A-E972-6E0A-C5CC7BD5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387" y="3221863"/>
            <a:ext cx="3215565" cy="667500"/>
          </a:xfrm>
        </p:spPr>
        <p:txBody>
          <a:bodyPr/>
          <a:lstStyle/>
          <a:p>
            <a:r>
              <a:rPr lang="en-MY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MY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NILAI TERAS:</a:t>
            </a:r>
          </a:p>
        </p:txBody>
      </p:sp>
      <p:pic>
        <p:nvPicPr>
          <p:cNvPr id="7" name="Picture 2" descr="Vectorise Logo | Malaysia Madani - Vectorise Logo">
            <a:extLst>
              <a:ext uri="{FF2B5EF4-FFF2-40B4-BE49-F238E27FC236}">
                <a16:creationId xmlns:a16="http://schemas.microsoft.com/office/drawing/2014/main" id="{6CEC4D6C-BB91-FD61-706B-B24E171572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8" b="31003"/>
          <a:stretch/>
        </p:blipFill>
        <p:spPr bwMode="auto">
          <a:xfrm>
            <a:off x="0" y="65006"/>
            <a:ext cx="1750794" cy="666864"/>
          </a:xfrm>
          <a:prstGeom prst="rect">
            <a:avLst/>
          </a:prstGeom>
          <a:noFill/>
        </p:spPr>
      </p:pic>
      <p:pic>
        <p:nvPicPr>
          <p:cNvPr id="1026" name="Picture 2" descr="Malaysia Madani : Logo, 6 Rukun, Maksud, Konsep &amp; Lagu Rasmi">
            <a:extLst>
              <a:ext uri="{FF2B5EF4-FFF2-40B4-BE49-F238E27FC236}">
                <a16:creationId xmlns:a16="http://schemas.microsoft.com/office/drawing/2014/main" id="{FDBFEAC0-DB0C-4ECA-8BF1-5F72FF268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186" y="299604"/>
            <a:ext cx="4544291" cy="454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B9F9A5-8113-4BF7-984F-B66CD9CC2EEB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23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2" name="Google Shape;119;p24">
            <a:extLst>
              <a:ext uri="{FF2B5EF4-FFF2-40B4-BE49-F238E27FC236}">
                <a16:creationId xmlns:a16="http://schemas.microsoft.com/office/drawing/2014/main" id="{9E43F2B7-9A1D-5DA6-2AF2-1A176D1A3225}"/>
              </a:ext>
            </a:extLst>
          </p:cNvPr>
          <p:cNvSpPr txBox="1">
            <a:spLocks/>
          </p:cNvSpPr>
          <p:nvPr/>
        </p:nvSpPr>
        <p:spPr>
          <a:xfrm>
            <a:off x="91053" y="4749301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</p:spTree>
    <p:extLst>
      <p:ext uri="{BB962C8B-B14F-4D97-AF65-F5344CB8AC3E}">
        <p14:creationId xmlns:p14="http://schemas.microsoft.com/office/powerpoint/2010/main" val="1787776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embangun Malaysia MADANI">
            <a:extLst>
              <a:ext uri="{FF2B5EF4-FFF2-40B4-BE49-F238E27FC236}">
                <a16:creationId xmlns:a16="http://schemas.microsoft.com/office/drawing/2014/main" id="{E0B66E36-74B7-4930-8634-61DBD8272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CCAA6B7-DC9E-1251-792D-16B776C5286A}"/>
              </a:ext>
            </a:extLst>
          </p:cNvPr>
          <p:cNvSpPr/>
          <p:nvPr/>
        </p:nvSpPr>
        <p:spPr>
          <a:xfrm>
            <a:off x="5474923" y="1629639"/>
            <a:ext cx="3445351" cy="2686051"/>
          </a:xfrm>
          <a:prstGeom prst="wedgeRoundRectCallout">
            <a:avLst>
              <a:gd name="adj1" fmla="val -39689"/>
              <a:gd name="adj2" fmla="val -71038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MY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Visi</a:t>
            </a:r>
            <a:r>
              <a:rPr lang="en-MY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kami: </a:t>
            </a:r>
          </a:p>
          <a:p>
            <a:pPr algn="ctr">
              <a:spcAft>
                <a:spcPts val="600"/>
              </a:spcAft>
            </a:pPr>
            <a:r>
              <a:rPr lang="en-MY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Untuk</a:t>
            </a:r>
            <a:r>
              <a:rPr lang="en-M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membangun</a:t>
            </a:r>
            <a:r>
              <a:rPr lang="en-M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tanah</a:t>
            </a:r>
            <a:r>
              <a:rPr lang="en-M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air yang </a:t>
            </a:r>
            <a:r>
              <a:rPr lang="en-MY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lebih</a:t>
            </a:r>
            <a:r>
              <a:rPr lang="en-M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mampan</a:t>
            </a:r>
            <a:r>
              <a:rPr lang="en-M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di mana </a:t>
            </a:r>
            <a:r>
              <a:rPr lang="en-MY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keterangkuman</a:t>
            </a:r>
            <a:r>
              <a:rPr lang="en-MY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dan </a:t>
            </a:r>
            <a:r>
              <a:rPr lang="en-MY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kesaksamaan</a:t>
            </a:r>
            <a:r>
              <a:rPr lang="en-MY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menjadi teras </a:t>
            </a:r>
            <a:r>
              <a:rPr lang="en-MY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utama</a:t>
            </a:r>
            <a:endParaRPr lang="en-MY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ea typeface="Calibri" panose="020F0502020204030204" pitchFamily="34" charset="0"/>
              <a:cs typeface="Lexend Exa" panose="020B0604020202020204" charset="0"/>
            </a:endParaRPr>
          </a:p>
          <a:p>
            <a:pPr algn="ctr"/>
            <a:r>
              <a:rPr lang="en-MY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Yakni</a:t>
            </a:r>
            <a:r>
              <a:rPr lang="en-M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sebuah </a:t>
            </a:r>
            <a:r>
              <a:rPr lang="en-MY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masyarakat</a:t>
            </a:r>
            <a:r>
              <a:rPr lang="en-M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Malaysia yang </a:t>
            </a:r>
            <a:r>
              <a:rPr lang="en-MY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adil</a:t>
            </a:r>
            <a:r>
              <a:rPr lang="en-M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.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2889537-A3F9-4CCA-8874-583A7FF1FEC5}"/>
              </a:ext>
            </a:extLst>
          </p:cNvPr>
          <p:cNvSpPr txBox="1">
            <a:spLocks/>
          </p:cNvSpPr>
          <p:nvPr/>
        </p:nvSpPr>
        <p:spPr>
          <a:xfrm>
            <a:off x="7558886" y="526473"/>
            <a:ext cx="1619749" cy="387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algn="ctr"/>
            <a:r>
              <a:rPr lang="en-MY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NILAI TERAS</a:t>
            </a:r>
          </a:p>
        </p:txBody>
      </p:sp>
      <p:pic>
        <p:nvPicPr>
          <p:cNvPr id="8" name="Picture 7" descr="A logo with white text&#10;&#10;Description automatically generated">
            <a:extLst>
              <a:ext uri="{FF2B5EF4-FFF2-40B4-BE49-F238E27FC236}">
                <a16:creationId xmlns:a16="http://schemas.microsoft.com/office/drawing/2014/main" id="{B16E6921-E44B-4527-BC77-BFFCD9456A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2650EB-8B53-4BEF-B8FB-0207EA8C1428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24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3" name="Google Shape;119;p24">
            <a:extLst>
              <a:ext uri="{FF2B5EF4-FFF2-40B4-BE49-F238E27FC236}">
                <a16:creationId xmlns:a16="http://schemas.microsoft.com/office/drawing/2014/main" id="{DFA44DA9-1410-8990-15A8-C23ED4886A49}"/>
              </a:ext>
            </a:extLst>
          </p:cNvPr>
          <p:cNvSpPr txBox="1">
            <a:spLocks/>
          </p:cNvSpPr>
          <p:nvPr/>
        </p:nvSpPr>
        <p:spPr>
          <a:xfrm>
            <a:off x="4073654" y="4872412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 algn="ctr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CCD4F9C-05A4-4841-9A31-69CA4C20C03E}"/>
              </a:ext>
            </a:extLst>
          </p:cNvPr>
          <p:cNvSpPr txBox="1">
            <a:spLocks/>
          </p:cNvSpPr>
          <p:nvPr/>
        </p:nvSpPr>
        <p:spPr>
          <a:xfrm>
            <a:off x="2422738" y="3687350"/>
            <a:ext cx="2273953" cy="396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n-MY" sz="1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(Sustainability)</a:t>
            </a:r>
            <a:endParaRPr lang="en-MY" sz="24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0434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CCAA6B7-DC9E-1251-792D-16B776C5286A}"/>
              </a:ext>
            </a:extLst>
          </p:cNvPr>
          <p:cNvSpPr/>
          <p:nvPr/>
        </p:nvSpPr>
        <p:spPr>
          <a:xfrm>
            <a:off x="5707428" y="1481781"/>
            <a:ext cx="3215620" cy="2777004"/>
          </a:xfrm>
          <a:prstGeom prst="wedgeRoundRectCallout">
            <a:avLst>
              <a:gd name="adj1" fmla="val -62740"/>
              <a:gd name="adj2" fmla="val 1303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MY" sz="13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Visi</a:t>
            </a:r>
            <a:r>
              <a:rPr lang="en-MY" sz="13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kami: </a:t>
            </a:r>
          </a:p>
          <a:p>
            <a:pPr algn="ctr">
              <a:spcAft>
                <a:spcPts val="600"/>
              </a:spcAft>
            </a:pPr>
            <a:r>
              <a:rPr lang="en-MY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</a:t>
            </a:r>
            <a:r>
              <a:rPr lang="en-GB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ewujudkan</a:t>
            </a:r>
            <a:r>
              <a:rPr lang="en-GB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sebuah</a:t>
            </a:r>
            <a:r>
              <a:rPr lang="en-GB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negara </a:t>
            </a:r>
            <a:r>
              <a:rPr lang="en-GB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sejahtera</a:t>
            </a:r>
            <a:r>
              <a:rPr lang="en-GB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, </a:t>
            </a:r>
            <a:r>
              <a:rPr lang="en-GB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seimbang</a:t>
            </a:r>
            <a:r>
              <a:rPr lang="en-GB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antara</a:t>
            </a:r>
            <a:r>
              <a:rPr lang="en-GB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sz="1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pertumbuhan</a:t>
            </a:r>
            <a:r>
              <a:rPr lang="en-GB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sz="1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ekonomi</a:t>
            </a:r>
            <a:r>
              <a:rPr lang="en-GB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yang </a:t>
            </a:r>
            <a:r>
              <a:rPr lang="en-GB" sz="1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mampan</a:t>
            </a:r>
            <a:r>
              <a:rPr lang="en-GB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dan </a:t>
            </a:r>
            <a:r>
              <a:rPr lang="en-GB" sz="1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amalan</a:t>
            </a:r>
            <a:r>
              <a:rPr lang="en-GB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sz="1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kerohanian</a:t>
            </a:r>
            <a:endParaRPr lang="en-GB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ea typeface="Calibri" panose="020F0502020204030204" pitchFamily="34" charset="0"/>
              <a:cs typeface="Lexend Exa" panose="020B0604020202020204" charset="0"/>
            </a:endParaRPr>
          </a:p>
          <a:p>
            <a:pPr algn="ctr">
              <a:spcAft>
                <a:spcPts val="600"/>
              </a:spcAft>
            </a:pPr>
            <a:r>
              <a:rPr lang="en-GB" sz="1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Memperkasa</a:t>
            </a:r>
            <a:r>
              <a:rPr lang="en-GB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sz="1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semua</a:t>
            </a:r>
            <a:r>
              <a:rPr lang="en-GB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sz="1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rakyat</a:t>
            </a:r>
            <a:r>
              <a:rPr lang="en-GB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Malaysia </a:t>
            </a:r>
            <a:r>
              <a:rPr lang="en-GB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tanpa</a:t>
            </a:r>
            <a:r>
              <a:rPr lang="en-GB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mengira</a:t>
            </a:r>
            <a:r>
              <a:rPr lang="en-GB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agama, </a:t>
            </a:r>
            <a:r>
              <a:rPr lang="en-GB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kaum</a:t>
            </a:r>
            <a:r>
              <a:rPr lang="en-GB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dan </a:t>
            </a:r>
            <a:r>
              <a:rPr lang="en-GB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latar</a:t>
            </a:r>
            <a:r>
              <a:rPr lang="en-GB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belakang</a:t>
            </a:r>
            <a:endParaRPr lang="en-MY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ea typeface="Calibri" panose="020F0502020204030204" pitchFamily="34" charset="0"/>
              <a:cs typeface="Lexend Exa" panose="020B060402020202020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B1FA4CD0-905E-4887-83E3-0DF7693D30F0}"/>
              </a:ext>
            </a:extLst>
          </p:cNvPr>
          <p:cNvSpPr txBox="1">
            <a:spLocks/>
          </p:cNvSpPr>
          <p:nvPr/>
        </p:nvSpPr>
        <p:spPr>
          <a:xfrm>
            <a:off x="7558886" y="526473"/>
            <a:ext cx="1619749" cy="387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algn="ctr"/>
            <a:r>
              <a:rPr lang="en-MY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NILAI TERAS</a:t>
            </a:r>
          </a:p>
        </p:txBody>
      </p:sp>
      <p:pic>
        <p:nvPicPr>
          <p:cNvPr id="8" name="Picture 7" descr="A logo with white text&#10;&#10;Description automatically generated">
            <a:extLst>
              <a:ext uri="{FF2B5EF4-FFF2-40B4-BE49-F238E27FC236}">
                <a16:creationId xmlns:a16="http://schemas.microsoft.com/office/drawing/2014/main" id="{9506A8E1-25E6-4B1E-90B4-5336348A35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E8DC84-998E-4425-9BAF-64E08D5831E6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25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3" name="Google Shape;119;p24">
            <a:extLst>
              <a:ext uri="{FF2B5EF4-FFF2-40B4-BE49-F238E27FC236}">
                <a16:creationId xmlns:a16="http://schemas.microsoft.com/office/drawing/2014/main" id="{F12AF358-C1CB-FC75-AC8E-BFEAE00F4DB1}"/>
              </a:ext>
            </a:extLst>
          </p:cNvPr>
          <p:cNvSpPr txBox="1">
            <a:spLocks/>
          </p:cNvSpPr>
          <p:nvPr/>
        </p:nvSpPr>
        <p:spPr>
          <a:xfrm>
            <a:off x="91053" y="4749301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  <p:pic>
        <p:nvPicPr>
          <p:cNvPr id="3074" name="Picture 2" descr="Membangun Malaysia MADANI">
            <a:extLst>
              <a:ext uri="{FF2B5EF4-FFF2-40B4-BE49-F238E27FC236}">
                <a16:creationId xmlns:a16="http://schemas.microsoft.com/office/drawing/2014/main" id="{E2326700-3AFF-4F67-80F6-DEDF42351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61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F9AA3E4-2ADB-42EC-9807-EB7D1803887A}"/>
              </a:ext>
            </a:extLst>
          </p:cNvPr>
          <p:cNvSpPr txBox="1">
            <a:spLocks/>
          </p:cNvSpPr>
          <p:nvPr/>
        </p:nvSpPr>
        <p:spPr>
          <a:xfrm>
            <a:off x="2741391" y="3929804"/>
            <a:ext cx="2273953" cy="396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n-MY" sz="1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(Prosperity)</a:t>
            </a:r>
            <a:endParaRPr lang="en-MY" sz="24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Google Shape;119;p24">
            <a:extLst>
              <a:ext uri="{FF2B5EF4-FFF2-40B4-BE49-F238E27FC236}">
                <a16:creationId xmlns:a16="http://schemas.microsoft.com/office/drawing/2014/main" id="{41B8E50A-B1CC-7ECB-6180-1C700317E286}"/>
              </a:ext>
            </a:extLst>
          </p:cNvPr>
          <p:cNvSpPr txBox="1">
            <a:spLocks/>
          </p:cNvSpPr>
          <p:nvPr/>
        </p:nvSpPr>
        <p:spPr>
          <a:xfrm>
            <a:off x="4073654" y="4872412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 algn="ctr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</p:spTree>
    <p:extLst>
      <p:ext uri="{BB962C8B-B14F-4D97-AF65-F5344CB8AC3E}">
        <p14:creationId xmlns:p14="http://schemas.microsoft.com/office/powerpoint/2010/main" val="346443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mbangun Malaysia MADANI">
            <a:extLst>
              <a:ext uri="{FF2B5EF4-FFF2-40B4-BE49-F238E27FC236}">
                <a16:creationId xmlns:a16="http://schemas.microsoft.com/office/drawing/2014/main" id="{50C1C4A1-954B-4595-9051-641EA539A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231E5F-D860-6C1C-9501-7FB73B94A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943" y="3932613"/>
            <a:ext cx="2018874" cy="396932"/>
          </a:xfrm>
        </p:spPr>
        <p:txBody>
          <a:bodyPr/>
          <a:lstStyle/>
          <a:p>
            <a:r>
              <a:rPr lang="en-MY" sz="1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(Innovation)</a:t>
            </a:r>
            <a:endParaRPr lang="en-MY" sz="24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CCAA6B7-DC9E-1251-792D-16B776C5286A}"/>
              </a:ext>
            </a:extLst>
          </p:cNvPr>
          <p:cNvSpPr/>
          <p:nvPr/>
        </p:nvSpPr>
        <p:spPr>
          <a:xfrm>
            <a:off x="5584301" y="1669474"/>
            <a:ext cx="3335973" cy="2542308"/>
          </a:xfrm>
          <a:prstGeom prst="wedgeRoundRectCallout">
            <a:avLst>
              <a:gd name="adj1" fmla="val -39689"/>
              <a:gd name="adj2" fmla="val -71038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MY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Visi</a:t>
            </a:r>
            <a:r>
              <a:rPr lang="en-MY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kami: </a:t>
            </a:r>
          </a:p>
          <a:p>
            <a:pPr algn="ctr">
              <a:spcAft>
                <a:spcPts val="600"/>
              </a:spcAft>
            </a:pPr>
            <a:r>
              <a:rPr lang="en-MY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embudayakan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daya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cipta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dalam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kalangan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masyarakat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ea typeface="Calibri" panose="020F0502020204030204" pitchFamily="34" charset="0"/>
              <a:cs typeface="Lexend Exa" panose="020B0604020202020204" charset="0"/>
            </a:endParaRPr>
          </a:p>
          <a:p>
            <a:pPr algn="ctr">
              <a:spcAft>
                <a:spcPts val="600"/>
              </a:spcAft>
            </a:pPr>
            <a:r>
              <a:rPr lang="en-GB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Daripada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semata-mata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pengguna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kepada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penyumbang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yang </a:t>
            </a:r>
            <a:r>
              <a:rPr lang="en-GB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aktif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mencorak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revolusi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digital dan </a:t>
            </a:r>
            <a:r>
              <a:rPr lang="en-GB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teknologi</a:t>
            </a:r>
            <a:endParaRPr lang="en-MY" dirty="0">
              <a:latin typeface="Lexend Exa" panose="020B0604020202020204" charset="0"/>
              <a:ea typeface="Calibri" panose="020F0502020204030204" pitchFamily="34" charset="0"/>
              <a:cs typeface="Lexend Exa" panose="020B0604020202020204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EE7C55E0-0B55-40FA-A208-082EE910A651}"/>
              </a:ext>
            </a:extLst>
          </p:cNvPr>
          <p:cNvSpPr txBox="1">
            <a:spLocks/>
          </p:cNvSpPr>
          <p:nvPr/>
        </p:nvSpPr>
        <p:spPr>
          <a:xfrm>
            <a:off x="7558886" y="526473"/>
            <a:ext cx="1619749" cy="387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algn="ctr"/>
            <a:r>
              <a:rPr lang="en-MY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NILAI TERAS</a:t>
            </a:r>
          </a:p>
        </p:txBody>
      </p:sp>
      <p:pic>
        <p:nvPicPr>
          <p:cNvPr id="9" name="Picture 8" descr="A logo with white text&#10;&#10;Description automatically generated">
            <a:extLst>
              <a:ext uri="{FF2B5EF4-FFF2-40B4-BE49-F238E27FC236}">
                <a16:creationId xmlns:a16="http://schemas.microsoft.com/office/drawing/2014/main" id="{CFB5314F-169E-4091-9958-35E7317FCB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9722C7-9B98-479C-9B69-DF8A8C19D163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26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4" name="Google Shape;119;p24">
            <a:extLst>
              <a:ext uri="{FF2B5EF4-FFF2-40B4-BE49-F238E27FC236}">
                <a16:creationId xmlns:a16="http://schemas.microsoft.com/office/drawing/2014/main" id="{A2748A17-DD5E-9260-85B1-67506040DD4C}"/>
              </a:ext>
            </a:extLst>
          </p:cNvPr>
          <p:cNvSpPr txBox="1">
            <a:spLocks/>
          </p:cNvSpPr>
          <p:nvPr/>
        </p:nvSpPr>
        <p:spPr>
          <a:xfrm>
            <a:off x="4073654" y="4872412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 algn="ctr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</p:spTree>
    <p:extLst>
      <p:ext uri="{BB962C8B-B14F-4D97-AF65-F5344CB8AC3E}">
        <p14:creationId xmlns:p14="http://schemas.microsoft.com/office/powerpoint/2010/main" val="957362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embangun Malaysia MADANI">
            <a:extLst>
              <a:ext uri="{FF2B5EF4-FFF2-40B4-BE49-F238E27FC236}">
                <a16:creationId xmlns:a16="http://schemas.microsoft.com/office/drawing/2014/main" id="{51918A3E-07F5-4328-BDEB-8DEA7E51C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-1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CCAA6B7-DC9E-1251-792D-16B776C5286A}"/>
              </a:ext>
            </a:extLst>
          </p:cNvPr>
          <p:cNvSpPr/>
          <p:nvPr/>
        </p:nvSpPr>
        <p:spPr>
          <a:xfrm>
            <a:off x="5635381" y="914400"/>
            <a:ext cx="3284893" cy="2757055"/>
          </a:xfrm>
          <a:prstGeom prst="wedgeRoundRectCallout">
            <a:avLst>
              <a:gd name="adj1" fmla="val -61636"/>
              <a:gd name="adj2" fmla="val 39681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MY" sz="1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Visi</a:t>
            </a:r>
            <a:r>
              <a:rPr lang="en-MY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kami: </a:t>
            </a:r>
          </a:p>
          <a:p>
            <a:pPr algn="ctr">
              <a:spcAft>
                <a:spcPts val="600"/>
              </a:spcAft>
            </a:pPr>
            <a:r>
              <a:rPr lang="en-MY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</a:t>
            </a:r>
            <a:r>
              <a:rPr lang="en-GB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embentuk</a:t>
            </a:r>
            <a:r>
              <a: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sebuah</a:t>
            </a:r>
            <a:r>
              <a: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masyarakat</a:t>
            </a:r>
            <a:r>
              <a:rPr lang="en-GB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Malaysia yang </a:t>
            </a:r>
            <a:r>
              <a:rPr lang="en-GB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adil</a:t>
            </a:r>
            <a:r>
              <a:rPr lang="en-GB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-</a:t>
            </a:r>
            <a:r>
              <a: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saling</a:t>
            </a:r>
            <a:r>
              <a: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menghormati</a:t>
            </a:r>
            <a:r>
              <a: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, </a:t>
            </a:r>
            <a:r>
              <a:rPr lang="en-GB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berdedikasi</a:t>
            </a:r>
            <a:r>
              <a: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, </a:t>
            </a:r>
            <a:r>
              <a:rPr lang="en-GB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punyai</a:t>
            </a:r>
            <a:r>
              <a: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nilai</a:t>
            </a:r>
            <a:r>
              <a: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kesaksamaan</a:t>
            </a:r>
            <a:r>
              <a: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, dan </a:t>
            </a:r>
            <a:r>
              <a:rPr lang="en-GB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berintegriti</a:t>
            </a:r>
            <a:r>
              <a: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tinggi</a:t>
            </a:r>
            <a:r>
              <a: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.</a:t>
            </a:r>
            <a:endParaRPr lang="en-MY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ea typeface="Calibri" panose="020F0502020204030204" pitchFamily="34" charset="0"/>
              <a:cs typeface="Lexend Exa" panose="020B060402020202020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097A3BA-AD37-4140-A69D-4DBBD2061B3B}"/>
              </a:ext>
            </a:extLst>
          </p:cNvPr>
          <p:cNvSpPr txBox="1">
            <a:spLocks/>
          </p:cNvSpPr>
          <p:nvPr/>
        </p:nvSpPr>
        <p:spPr>
          <a:xfrm>
            <a:off x="7558886" y="526473"/>
            <a:ext cx="1619749" cy="387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algn="ctr"/>
            <a:r>
              <a:rPr lang="en-MY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NILAI TERAS</a:t>
            </a:r>
          </a:p>
        </p:txBody>
      </p:sp>
      <p:pic>
        <p:nvPicPr>
          <p:cNvPr id="8" name="Picture 7" descr="A logo with white text&#10;&#10;Description automatically generated">
            <a:extLst>
              <a:ext uri="{FF2B5EF4-FFF2-40B4-BE49-F238E27FC236}">
                <a16:creationId xmlns:a16="http://schemas.microsoft.com/office/drawing/2014/main" id="{4BDC3445-5ECD-43FD-A63F-732D62D1B6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44CD2E-7CF7-46D0-8649-2E0D25E1DE02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27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3" name="Google Shape;119;p24">
            <a:extLst>
              <a:ext uri="{FF2B5EF4-FFF2-40B4-BE49-F238E27FC236}">
                <a16:creationId xmlns:a16="http://schemas.microsoft.com/office/drawing/2014/main" id="{191C8679-E3DF-2349-C954-C00D24683407}"/>
              </a:ext>
            </a:extLst>
          </p:cNvPr>
          <p:cNvSpPr txBox="1">
            <a:spLocks/>
          </p:cNvSpPr>
          <p:nvPr/>
        </p:nvSpPr>
        <p:spPr>
          <a:xfrm>
            <a:off x="4074232" y="4875311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 algn="ctr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367916C-6A4B-46FB-AEF5-C4DDC1767966}"/>
              </a:ext>
            </a:extLst>
          </p:cNvPr>
          <p:cNvSpPr txBox="1">
            <a:spLocks/>
          </p:cNvSpPr>
          <p:nvPr/>
        </p:nvSpPr>
        <p:spPr>
          <a:xfrm>
            <a:off x="1542974" y="3784332"/>
            <a:ext cx="2273953" cy="396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n-MY" sz="1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(Respect)</a:t>
            </a:r>
            <a:endParaRPr lang="en-MY" sz="24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4378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embangun Malaysia MADANI">
            <a:extLst>
              <a:ext uri="{FF2B5EF4-FFF2-40B4-BE49-F238E27FC236}">
                <a16:creationId xmlns:a16="http://schemas.microsoft.com/office/drawing/2014/main" id="{F44CAC3F-224A-40BE-86A0-31485BB4B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CCAA6B7-DC9E-1251-792D-16B776C5286A}"/>
              </a:ext>
            </a:extLst>
          </p:cNvPr>
          <p:cNvSpPr/>
          <p:nvPr/>
        </p:nvSpPr>
        <p:spPr>
          <a:xfrm>
            <a:off x="5458691" y="1038826"/>
            <a:ext cx="3594256" cy="3727875"/>
          </a:xfrm>
          <a:prstGeom prst="wedgeRoundRectCallout">
            <a:avLst>
              <a:gd name="adj1" fmla="val -57964"/>
              <a:gd name="adj2" fmla="val 4939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MY" sz="13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Visi</a:t>
            </a:r>
            <a:r>
              <a:rPr lang="en-MY" sz="13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kami: </a:t>
            </a:r>
          </a:p>
          <a:p>
            <a:pPr algn="ctr">
              <a:spcAft>
                <a:spcPts val="600"/>
              </a:spcAft>
            </a:pPr>
            <a:r>
              <a:rPr lang="en-GB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Usaha-</a:t>
            </a:r>
            <a:r>
              <a:rPr lang="en-GB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usaha</a:t>
            </a:r>
            <a:r>
              <a:rPr lang="en-GB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untuk</a:t>
            </a:r>
            <a:r>
              <a:rPr lang="en-GB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sz="1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memulihkan</a:t>
            </a:r>
            <a:r>
              <a:rPr lang="en-GB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sz="1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semula</a:t>
            </a:r>
            <a:r>
              <a:rPr lang="en-GB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sz="1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keyakinan</a:t>
            </a:r>
            <a:r>
              <a:rPr lang="en-GB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sz="1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terhadap</a:t>
            </a:r>
            <a:r>
              <a:rPr lang="en-GB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negara </a:t>
            </a:r>
            <a:r>
              <a:rPr lang="en-GB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- </a:t>
            </a:r>
            <a:r>
              <a:rPr lang="en-GB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membangunkannya</a:t>
            </a:r>
            <a:r>
              <a:rPr lang="en-GB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semula</a:t>
            </a:r>
            <a:r>
              <a:rPr lang="en-GB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serta</a:t>
            </a:r>
            <a:r>
              <a:rPr lang="en-GB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en-GB" sz="1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Mengukuhkan</a:t>
            </a:r>
            <a:r>
              <a:rPr lang="en-GB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sz="1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perpaduan</a:t>
            </a:r>
            <a:r>
              <a:rPr lang="en-GB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dan </a:t>
            </a:r>
            <a:r>
              <a:rPr lang="en-GB" sz="1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kerjasama</a:t>
            </a:r>
            <a:r>
              <a:rPr lang="en-GB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sz="1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antara</a:t>
            </a:r>
            <a:r>
              <a:rPr lang="en-GB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sz="1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kerajaan</a:t>
            </a:r>
            <a:r>
              <a:rPr lang="en-GB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dan </a:t>
            </a:r>
            <a:r>
              <a:rPr lang="en-GB" sz="1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rakyat</a:t>
            </a:r>
            <a:r>
              <a:rPr lang="en-GB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termasuklah</a:t>
            </a:r>
            <a:r>
              <a:rPr lang="en-GB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individu</a:t>
            </a:r>
            <a:r>
              <a:rPr lang="en-GB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, </a:t>
            </a:r>
            <a:r>
              <a:rPr lang="en-GB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keluarga</a:t>
            </a:r>
            <a:r>
              <a:rPr lang="en-GB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, </a:t>
            </a:r>
            <a:r>
              <a:rPr lang="en-GB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masyarakat</a:t>
            </a:r>
            <a:r>
              <a:rPr lang="en-GB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, dan </a:t>
            </a:r>
            <a:r>
              <a:rPr lang="en-GB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semua</a:t>
            </a:r>
            <a:r>
              <a:rPr lang="en-GB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pertubuhan</a:t>
            </a:r>
            <a:r>
              <a:rPr lang="en-GB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yang </a:t>
            </a:r>
            <a:r>
              <a:rPr lang="en-GB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berdiam</a:t>
            </a:r>
            <a:r>
              <a:rPr lang="en-GB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dalam</a:t>
            </a:r>
            <a:r>
              <a:rPr lang="en-GB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negara </a:t>
            </a:r>
            <a:r>
              <a:rPr lang="en-GB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ini</a:t>
            </a:r>
            <a:r>
              <a:rPr lang="en-GB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. </a:t>
            </a:r>
          </a:p>
          <a:p>
            <a:pPr algn="ctr">
              <a:spcAft>
                <a:spcPts val="600"/>
              </a:spcAft>
            </a:pPr>
            <a:r>
              <a:rPr lang="en-GB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Asas</a:t>
            </a:r>
            <a:r>
              <a:rPr lang="en-GB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kepada</a:t>
            </a:r>
            <a:r>
              <a:rPr lang="en-GB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masa </a:t>
            </a:r>
            <a:r>
              <a:rPr lang="en-GB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hadapan</a:t>
            </a:r>
            <a:r>
              <a:rPr lang="en-GB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yang </a:t>
            </a:r>
            <a:r>
              <a:rPr lang="en-GB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lebih</a:t>
            </a:r>
            <a:r>
              <a:rPr lang="en-GB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GB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baik</a:t>
            </a:r>
            <a:r>
              <a:rPr lang="en-GB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di Malaysia</a:t>
            </a:r>
            <a:endParaRPr lang="en-MY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ea typeface="Calibri" panose="020F0502020204030204" pitchFamily="34" charset="0"/>
              <a:cs typeface="Lexend Exa" panose="020B060402020202020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E59C1215-D7A7-42F2-9952-9350A6065C72}"/>
              </a:ext>
            </a:extLst>
          </p:cNvPr>
          <p:cNvSpPr txBox="1">
            <a:spLocks/>
          </p:cNvSpPr>
          <p:nvPr/>
        </p:nvSpPr>
        <p:spPr>
          <a:xfrm>
            <a:off x="7558886" y="526473"/>
            <a:ext cx="1619749" cy="387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algn="ctr"/>
            <a:r>
              <a:rPr lang="en-MY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NILAI TERAS</a:t>
            </a:r>
          </a:p>
        </p:txBody>
      </p:sp>
      <p:pic>
        <p:nvPicPr>
          <p:cNvPr id="8" name="Picture 7" descr="A logo with white text&#10;&#10;Description automatically generated">
            <a:extLst>
              <a:ext uri="{FF2B5EF4-FFF2-40B4-BE49-F238E27FC236}">
                <a16:creationId xmlns:a16="http://schemas.microsoft.com/office/drawing/2014/main" id="{5B4FDA92-6135-4394-BBED-BC423B39E5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C6524E-0433-4266-A8F9-B9C548846AB2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28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3" name="Google Shape;119;p24">
            <a:extLst>
              <a:ext uri="{FF2B5EF4-FFF2-40B4-BE49-F238E27FC236}">
                <a16:creationId xmlns:a16="http://schemas.microsoft.com/office/drawing/2014/main" id="{5A553D3F-C3BF-B26C-AE47-89960AF93BFF}"/>
              </a:ext>
            </a:extLst>
          </p:cNvPr>
          <p:cNvSpPr txBox="1">
            <a:spLocks/>
          </p:cNvSpPr>
          <p:nvPr/>
        </p:nvSpPr>
        <p:spPr>
          <a:xfrm>
            <a:off x="4074232" y="4876050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 algn="ctr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FA3C69E-DE20-4725-80F2-CAE53AB6C99A}"/>
              </a:ext>
            </a:extLst>
          </p:cNvPr>
          <p:cNvSpPr txBox="1">
            <a:spLocks/>
          </p:cNvSpPr>
          <p:nvPr/>
        </p:nvSpPr>
        <p:spPr>
          <a:xfrm>
            <a:off x="1986320" y="3909023"/>
            <a:ext cx="2273953" cy="396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n-MY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(Trust)</a:t>
            </a:r>
            <a:endParaRPr lang="en-MY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6161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embangun Malaysia MADANI">
            <a:extLst>
              <a:ext uri="{FF2B5EF4-FFF2-40B4-BE49-F238E27FC236}">
                <a16:creationId xmlns:a16="http://schemas.microsoft.com/office/drawing/2014/main" id="{270BE6E6-4557-4567-AF23-05302D5D3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CCAA6B7-DC9E-1251-792D-16B776C5286A}"/>
              </a:ext>
            </a:extLst>
          </p:cNvPr>
          <p:cNvSpPr/>
          <p:nvPr/>
        </p:nvSpPr>
        <p:spPr>
          <a:xfrm>
            <a:off x="5433034" y="914401"/>
            <a:ext cx="3364602" cy="4109590"/>
          </a:xfrm>
          <a:prstGeom prst="wedgeRoundRectCallout">
            <a:avLst>
              <a:gd name="adj1" fmla="val -63454"/>
              <a:gd name="adj2" fmla="val 6240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MY" sz="13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Visi</a:t>
            </a:r>
            <a:r>
              <a:rPr lang="en-MY" sz="13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kami: </a:t>
            </a:r>
          </a:p>
          <a:p>
            <a:pPr algn="ctr">
              <a:spcAft>
                <a:spcPts val="600"/>
              </a:spcAft>
            </a:pPr>
            <a:r>
              <a:rPr lang="en-MY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Bukanlah</a:t>
            </a:r>
            <a:r>
              <a:rPr lang="en-MY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setakat</a:t>
            </a:r>
            <a:r>
              <a:rPr lang="en-MY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mempedulikan</a:t>
            </a:r>
            <a:r>
              <a:rPr lang="en-MY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golongan</a:t>
            </a:r>
            <a:r>
              <a:rPr lang="en-MY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yang </a:t>
            </a:r>
            <a:r>
              <a:rPr lang="en-MY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kurang</a:t>
            </a:r>
            <a:r>
              <a:rPr lang="en-MY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bernasib</a:t>
            </a:r>
            <a:r>
              <a:rPr lang="en-MY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baik</a:t>
            </a:r>
            <a:r>
              <a:rPr lang="en-MY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, </a:t>
            </a:r>
            <a:r>
              <a:rPr lang="en-MY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malah</a:t>
            </a:r>
            <a:r>
              <a:rPr lang="en-MY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turut</a:t>
            </a:r>
            <a:r>
              <a:rPr lang="en-MY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memberdaya</a:t>
            </a:r>
            <a:r>
              <a:rPr lang="en-MY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seluruh</a:t>
            </a:r>
            <a:r>
              <a:rPr lang="en-MY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rakyat</a:t>
            </a:r>
            <a:r>
              <a:rPr lang="en-MY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melalui</a:t>
            </a:r>
            <a:r>
              <a:rPr lang="en-MY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: </a:t>
            </a:r>
          </a:p>
          <a:p>
            <a:pPr marL="574675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MY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penyediaan</a:t>
            </a:r>
            <a:r>
              <a:rPr lang="en-MY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keperluan</a:t>
            </a:r>
            <a:r>
              <a:rPr lang="en-MY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asas</a:t>
            </a:r>
            <a:r>
              <a:rPr lang="en-MY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yang </a:t>
            </a:r>
            <a:r>
              <a:rPr lang="en-MY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mencukupi</a:t>
            </a:r>
            <a:r>
              <a:rPr lang="en-MY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, </a:t>
            </a:r>
          </a:p>
          <a:p>
            <a:pPr marL="574675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MY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makanan</a:t>
            </a:r>
            <a:r>
              <a:rPr lang="en-MY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seimbang</a:t>
            </a:r>
            <a:r>
              <a:rPr lang="en-MY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, </a:t>
            </a:r>
          </a:p>
          <a:p>
            <a:pPr marL="574675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MY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perumahan</a:t>
            </a:r>
            <a:r>
              <a:rPr lang="en-MY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mampu</a:t>
            </a:r>
            <a:r>
              <a:rPr lang="en-MY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milik</a:t>
            </a:r>
            <a:r>
              <a:rPr lang="en-MY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, </a:t>
            </a:r>
          </a:p>
          <a:p>
            <a:pPr marL="574675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MY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penjagaan</a:t>
            </a:r>
            <a:r>
              <a:rPr lang="en-MY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kesihatan</a:t>
            </a:r>
            <a:r>
              <a:rPr lang="en-MY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dan </a:t>
            </a:r>
            <a:r>
              <a:rPr lang="en-MY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perkhidmatan</a:t>
            </a:r>
            <a:r>
              <a:rPr lang="en-MY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yang </a:t>
            </a:r>
            <a:r>
              <a:rPr lang="en-MY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bersesuaian</a:t>
            </a:r>
            <a:r>
              <a:rPr lang="en-MY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, dan </a:t>
            </a:r>
          </a:p>
          <a:p>
            <a:pPr marL="574675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MY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sokongan</a:t>
            </a:r>
            <a:r>
              <a:rPr lang="en-MY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berterusan</a:t>
            </a:r>
            <a:r>
              <a:rPr lang="en-MY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untuk </a:t>
            </a:r>
            <a:r>
              <a:rPr lang="en-MY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golongan</a:t>
            </a:r>
            <a:r>
              <a:rPr lang="en-MY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yang miskin dan </a:t>
            </a:r>
            <a:r>
              <a:rPr lang="en-MY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terpinggir</a:t>
            </a:r>
            <a:r>
              <a:rPr lang="en-MY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.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52DD1CE7-55E4-47EE-BC69-9E6944D974AF}"/>
              </a:ext>
            </a:extLst>
          </p:cNvPr>
          <p:cNvSpPr txBox="1">
            <a:spLocks/>
          </p:cNvSpPr>
          <p:nvPr/>
        </p:nvSpPr>
        <p:spPr>
          <a:xfrm>
            <a:off x="7558886" y="526473"/>
            <a:ext cx="1619749" cy="387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algn="ctr"/>
            <a:r>
              <a:rPr lang="en-MY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NILAI TERAS</a:t>
            </a:r>
          </a:p>
        </p:txBody>
      </p:sp>
      <p:pic>
        <p:nvPicPr>
          <p:cNvPr id="8" name="Picture 7" descr="A logo with white text&#10;&#10;Description automatically generated">
            <a:extLst>
              <a:ext uri="{FF2B5EF4-FFF2-40B4-BE49-F238E27FC236}">
                <a16:creationId xmlns:a16="http://schemas.microsoft.com/office/drawing/2014/main" id="{E6B692E6-F834-4233-94B7-A12A1E272E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AEC5A5-680C-405F-A21F-23D4758AFC66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29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3" name="Google Shape;119;p24">
            <a:extLst>
              <a:ext uri="{FF2B5EF4-FFF2-40B4-BE49-F238E27FC236}">
                <a16:creationId xmlns:a16="http://schemas.microsoft.com/office/drawing/2014/main" id="{CE3F3FE0-7462-AD16-FAA1-FAA606FCD682}"/>
              </a:ext>
            </a:extLst>
          </p:cNvPr>
          <p:cNvSpPr txBox="1">
            <a:spLocks/>
          </p:cNvSpPr>
          <p:nvPr/>
        </p:nvSpPr>
        <p:spPr>
          <a:xfrm>
            <a:off x="4073654" y="4844140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 algn="ctr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B95A1C6-FF4E-4FEB-9239-F806975DF370}"/>
              </a:ext>
            </a:extLst>
          </p:cNvPr>
          <p:cNvSpPr txBox="1">
            <a:spLocks/>
          </p:cNvSpPr>
          <p:nvPr/>
        </p:nvSpPr>
        <p:spPr>
          <a:xfrm>
            <a:off x="1231247" y="3715059"/>
            <a:ext cx="2966680" cy="396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n-MY" sz="1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(Care and Compassion)</a:t>
            </a:r>
            <a:endParaRPr lang="en-MY" sz="24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1857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>
            <a:spLocks noGrp="1"/>
          </p:cNvSpPr>
          <p:nvPr>
            <p:ph type="title"/>
          </p:nvPr>
        </p:nvSpPr>
        <p:spPr>
          <a:xfrm>
            <a:off x="1067386" y="1595756"/>
            <a:ext cx="2571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01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cs typeface="Lexend Exa" panose="020B0604020202020204" charset="0"/>
            </a:endParaRPr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2"/>
          </p:nvPr>
        </p:nvSpPr>
        <p:spPr>
          <a:xfrm>
            <a:off x="1067386" y="2111860"/>
            <a:ext cx="2571300" cy="52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OBJEKTIF SESI</a:t>
            </a:r>
            <a:endParaRPr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cs typeface="Lexend Exa" panose="020B0604020202020204" charset="0"/>
            </a:endParaRPr>
          </a:p>
        </p:txBody>
      </p:sp>
      <p:sp>
        <p:nvSpPr>
          <p:cNvPr id="137" name="Google Shape;137;p26"/>
          <p:cNvSpPr txBox="1">
            <a:spLocks noGrp="1"/>
          </p:cNvSpPr>
          <p:nvPr>
            <p:ph type="title" idx="3"/>
          </p:nvPr>
        </p:nvSpPr>
        <p:spPr>
          <a:xfrm>
            <a:off x="715100" y="535000"/>
            <a:ext cx="77139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SKOP SESI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8" name="Google Shape;138;p26"/>
          <p:cNvSpPr txBox="1">
            <a:spLocks noGrp="1"/>
          </p:cNvSpPr>
          <p:nvPr>
            <p:ph type="title" idx="4"/>
          </p:nvPr>
        </p:nvSpPr>
        <p:spPr>
          <a:xfrm>
            <a:off x="3638686" y="1266718"/>
            <a:ext cx="2571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02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cs typeface="Lexend Exa" panose="020B0604020202020204" charset="0"/>
            </a:endParaRPr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6"/>
          </p:nvPr>
        </p:nvSpPr>
        <p:spPr>
          <a:xfrm>
            <a:off x="3638686" y="1784931"/>
            <a:ext cx="2571300" cy="52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-MY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KONSEP </a:t>
            </a:r>
          </a:p>
        </p:txBody>
      </p:sp>
      <p:sp>
        <p:nvSpPr>
          <p:cNvPr id="141" name="Google Shape;141;p26"/>
          <p:cNvSpPr txBox="1">
            <a:spLocks noGrp="1"/>
          </p:cNvSpPr>
          <p:nvPr>
            <p:ph type="title" idx="7"/>
          </p:nvPr>
        </p:nvSpPr>
        <p:spPr>
          <a:xfrm>
            <a:off x="6084484" y="888557"/>
            <a:ext cx="2571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03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cs typeface="Lexend Exa" panose="020B0604020202020204" charset="0"/>
            </a:endParaRPr>
          </a:p>
        </p:txBody>
      </p:sp>
      <p:sp>
        <p:nvSpPr>
          <p:cNvPr id="143" name="Google Shape;143;p26"/>
          <p:cNvSpPr txBox="1">
            <a:spLocks noGrp="1"/>
          </p:cNvSpPr>
          <p:nvPr>
            <p:ph type="subTitle" idx="9"/>
          </p:nvPr>
        </p:nvSpPr>
        <p:spPr>
          <a:xfrm>
            <a:off x="6084484" y="1405763"/>
            <a:ext cx="2571300" cy="52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NILAI TERAS</a:t>
            </a:r>
            <a:endParaRPr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cs typeface="Lexend Exa" panose="020B0604020202020204" charset="0"/>
            </a:endParaRPr>
          </a:p>
        </p:txBody>
      </p:sp>
      <p:sp>
        <p:nvSpPr>
          <p:cNvPr id="2" name="Google Shape;134;p26">
            <a:extLst>
              <a:ext uri="{FF2B5EF4-FFF2-40B4-BE49-F238E27FC236}">
                <a16:creationId xmlns:a16="http://schemas.microsoft.com/office/drawing/2014/main" id="{15D84F76-5D22-F25B-779C-5A91CC34DB14}"/>
              </a:ext>
            </a:extLst>
          </p:cNvPr>
          <p:cNvSpPr txBox="1">
            <a:spLocks/>
          </p:cNvSpPr>
          <p:nvPr/>
        </p:nvSpPr>
        <p:spPr>
          <a:xfrm>
            <a:off x="1067386" y="3256999"/>
            <a:ext cx="25713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3733" b="0" i="0" u="none" strike="noStrike" cap="none">
                <a:solidFill>
                  <a:schemeClr val="lt2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4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4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4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4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4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4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4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4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04</a:t>
            </a:r>
          </a:p>
        </p:txBody>
      </p:sp>
      <p:sp>
        <p:nvSpPr>
          <p:cNvPr id="3" name="Google Shape;136;p26">
            <a:extLst>
              <a:ext uri="{FF2B5EF4-FFF2-40B4-BE49-F238E27FC236}">
                <a16:creationId xmlns:a16="http://schemas.microsoft.com/office/drawing/2014/main" id="{ED0DF858-F62A-DF18-59CC-FC9903DC766F}"/>
              </a:ext>
            </a:extLst>
          </p:cNvPr>
          <p:cNvSpPr txBox="1">
            <a:spLocks/>
          </p:cNvSpPr>
          <p:nvPr/>
        </p:nvSpPr>
        <p:spPr>
          <a:xfrm>
            <a:off x="1067386" y="4055050"/>
            <a:ext cx="25713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MY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DIMENSI PASCA NORMAL</a:t>
            </a:r>
          </a:p>
        </p:txBody>
      </p:sp>
      <p:sp>
        <p:nvSpPr>
          <p:cNvPr id="4" name="Google Shape;138;p26">
            <a:extLst>
              <a:ext uri="{FF2B5EF4-FFF2-40B4-BE49-F238E27FC236}">
                <a16:creationId xmlns:a16="http://schemas.microsoft.com/office/drawing/2014/main" id="{3E317274-4C00-E55E-11F3-85457675BD75}"/>
              </a:ext>
            </a:extLst>
          </p:cNvPr>
          <p:cNvSpPr txBox="1">
            <a:spLocks/>
          </p:cNvSpPr>
          <p:nvPr/>
        </p:nvSpPr>
        <p:spPr>
          <a:xfrm>
            <a:off x="3638686" y="2910531"/>
            <a:ext cx="25713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3733" b="0" i="0" u="none" strike="noStrike" cap="none">
                <a:solidFill>
                  <a:schemeClr val="lt2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4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4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4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4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4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4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4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4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05</a:t>
            </a:r>
          </a:p>
        </p:txBody>
      </p:sp>
      <p:sp>
        <p:nvSpPr>
          <p:cNvPr id="5" name="Google Shape;140;p26">
            <a:extLst>
              <a:ext uri="{FF2B5EF4-FFF2-40B4-BE49-F238E27FC236}">
                <a16:creationId xmlns:a16="http://schemas.microsoft.com/office/drawing/2014/main" id="{93568FC4-4DFA-0B0F-74A0-FB257BAAB810}"/>
              </a:ext>
            </a:extLst>
          </p:cNvPr>
          <p:cNvSpPr txBox="1">
            <a:spLocks/>
          </p:cNvSpPr>
          <p:nvPr/>
        </p:nvSpPr>
        <p:spPr>
          <a:xfrm>
            <a:off x="3638686" y="3387988"/>
            <a:ext cx="25713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MY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ELEMEN UTAMA</a:t>
            </a:r>
          </a:p>
        </p:txBody>
      </p:sp>
      <p:sp>
        <p:nvSpPr>
          <p:cNvPr id="6" name="Google Shape;141;p26">
            <a:extLst>
              <a:ext uri="{FF2B5EF4-FFF2-40B4-BE49-F238E27FC236}">
                <a16:creationId xmlns:a16="http://schemas.microsoft.com/office/drawing/2014/main" id="{7A4183DE-36DE-FE3D-AFF2-C4186EA59F9E}"/>
              </a:ext>
            </a:extLst>
          </p:cNvPr>
          <p:cNvSpPr txBox="1">
            <a:spLocks/>
          </p:cNvSpPr>
          <p:nvPr/>
        </p:nvSpPr>
        <p:spPr>
          <a:xfrm>
            <a:off x="6107556" y="2532370"/>
            <a:ext cx="25713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3733" b="0" i="0" u="none" strike="noStrike" cap="none">
                <a:solidFill>
                  <a:schemeClr val="lt2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4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4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4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4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4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4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4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4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06</a:t>
            </a:r>
          </a:p>
        </p:txBody>
      </p:sp>
      <p:sp>
        <p:nvSpPr>
          <p:cNvPr id="7" name="Google Shape;143;p26">
            <a:extLst>
              <a:ext uri="{FF2B5EF4-FFF2-40B4-BE49-F238E27FC236}">
                <a16:creationId xmlns:a16="http://schemas.microsoft.com/office/drawing/2014/main" id="{D7EB31FF-4371-5346-AD3C-D63F3CDDC5CB}"/>
              </a:ext>
            </a:extLst>
          </p:cNvPr>
          <p:cNvSpPr txBox="1">
            <a:spLocks/>
          </p:cNvSpPr>
          <p:nvPr/>
        </p:nvSpPr>
        <p:spPr>
          <a:xfrm>
            <a:off x="6107556" y="2985676"/>
            <a:ext cx="25713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MY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SASARAN</a:t>
            </a:r>
          </a:p>
        </p:txBody>
      </p:sp>
      <p:pic>
        <p:nvPicPr>
          <p:cNvPr id="16" name="Picture 15" descr="A logo with white text&#10;&#10;Description automatically generated">
            <a:extLst>
              <a:ext uri="{FF2B5EF4-FFF2-40B4-BE49-F238E27FC236}">
                <a16:creationId xmlns:a16="http://schemas.microsoft.com/office/drawing/2014/main" id="{1957B1B8-C882-4549-A357-9D205A45B5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285D605-C3E0-4F30-B4FA-2D37A553330A}"/>
              </a:ext>
            </a:extLst>
          </p:cNvPr>
          <p:cNvSpPr txBox="1"/>
          <p:nvPr/>
        </p:nvSpPr>
        <p:spPr>
          <a:xfrm>
            <a:off x="8802146" y="4806041"/>
            <a:ext cx="289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5AC78F4F-089D-40D0-8656-DC6C0BD323A0}" type="slidenum">
              <a:rPr lang="en-US" sz="1000" dirty="0">
                <a:solidFill>
                  <a:srgbClr val="FFFFFF"/>
                </a:solidFill>
                <a:latin typeface="Quicksand" panose="020B0604020202020204" charset="0"/>
              </a:rPr>
              <a:t>3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F27D0F-575B-469B-ADFF-F15FE64BFAA3}"/>
              </a:ext>
            </a:extLst>
          </p:cNvPr>
          <p:cNvSpPr/>
          <p:nvPr/>
        </p:nvSpPr>
        <p:spPr>
          <a:xfrm>
            <a:off x="3912781" y="1982228"/>
            <a:ext cx="1023683" cy="1541929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Google Shape;148;p27"/>
          <p:cNvSpPr txBox="1">
            <a:spLocks noGrp="1"/>
          </p:cNvSpPr>
          <p:nvPr>
            <p:ph type="title"/>
          </p:nvPr>
        </p:nvSpPr>
        <p:spPr>
          <a:xfrm>
            <a:off x="366024" y="1873390"/>
            <a:ext cx="4901079" cy="8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DIMENSI PASCA NORMAL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9" name="Google Shape;149;p27"/>
          <p:cNvSpPr txBox="1">
            <a:spLocks noGrp="1"/>
          </p:cNvSpPr>
          <p:nvPr>
            <p:ph type="title" idx="2"/>
          </p:nvPr>
        </p:nvSpPr>
        <p:spPr>
          <a:xfrm>
            <a:off x="366024" y="666865"/>
            <a:ext cx="6431400" cy="120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04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1" name="Google Shape;15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12">
            <a:off x="7708151" y="2964085"/>
            <a:ext cx="3357726" cy="3103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14">
            <a:off x="4594150" y="3115506"/>
            <a:ext cx="5537998" cy="51186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52243AC-2DF8-4E65-9350-4731AEB36E5C}"/>
              </a:ext>
            </a:extLst>
          </p:cNvPr>
          <p:cNvGrpSpPr/>
          <p:nvPr/>
        </p:nvGrpSpPr>
        <p:grpSpPr>
          <a:xfrm>
            <a:off x="3912781" y="184297"/>
            <a:ext cx="5167492" cy="4742121"/>
            <a:chOff x="2520898" y="169616"/>
            <a:chExt cx="5393245" cy="48630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F6D567F-F1CE-4890-9A87-2F38C533485D}"/>
                </a:ext>
              </a:extLst>
            </p:cNvPr>
            <p:cNvSpPr/>
            <p:nvPr/>
          </p:nvSpPr>
          <p:spPr>
            <a:xfrm>
              <a:off x="4162775" y="334554"/>
              <a:ext cx="1780309" cy="3357687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B3E0AD-8EE7-4228-8E65-37291EAEEF4D}"/>
                </a:ext>
              </a:extLst>
            </p:cNvPr>
            <p:cNvSpPr/>
            <p:nvPr/>
          </p:nvSpPr>
          <p:spPr>
            <a:xfrm>
              <a:off x="4162775" y="169616"/>
              <a:ext cx="1780310" cy="16972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0A4F3F66-630A-4FAA-8C78-F41776DDDBA1}"/>
                </a:ext>
              </a:extLst>
            </p:cNvPr>
            <p:cNvSpPr/>
            <p:nvPr/>
          </p:nvSpPr>
          <p:spPr>
            <a:xfrm rot="5400000">
              <a:off x="4868319" y="1027643"/>
              <a:ext cx="369221" cy="1780309"/>
            </a:xfrm>
            <a:prstGeom prst="homePlate">
              <a:avLst/>
            </a:prstGeom>
            <a:solidFill>
              <a:srgbClr val="E1F7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M.A.D.A.N.I</a:t>
              </a:r>
            </a:p>
          </p:txBody>
        </p:sp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CDF34F5B-A9B1-47A5-BB52-624EC47E2BEF}"/>
                </a:ext>
              </a:extLst>
            </p:cNvPr>
            <p:cNvSpPr/>
            <p:nvPr/>
          </p:nvSpPr>
          <p:spPr>
            <a:xfrm rot="5400000">
              <a:off x="4387363" y="3476946"/>
              <a:ext cx="1331134" cy="1780309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C333EC79-EB89-4DA2-8FE2-8B0FA3153856}"/>
                </a:ext>
              </a:extLst>
            </p:cNvPr>
            <p:cNvSpPr/>
            <p:nvPr/>
          </p:nvSpPr>
          <p:spPr>
            <a:xfrm rot="10800000">
              <a:off x="4162776" y="3694767"/>
              <a:ext cx="1780312" cy="467604"/>
            </a:xfrm>
            <a:prstGeom prst="triangle">
              <a:avLst>
                <a:gd name="adj" fmla="val 50390"/>
              </a:avLst>
            </a:prstGeom>
            <a:solidFill>
              <a:srgbClr val="E1F7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Arrow: Pentagon 12">
              <a:extLst>
                <a:ext uri="{FF2B5EF4-FFF2-40B4-BE49-F238E27FC236}">
                  <a16:creationId xmlns:a16="http://schemas.microsoft.com/office/drawing/2014/main" id="{5DBA5CE3-9E85-41D8-A91A-673DB977590E}"/>
                </a:ext>
              </a:extLst>
            </p:cNvPr>
            <p:cNvSpPr/>
            <p:nvPr/>
          </p:nvSpPr>
          <p:spPr>
            <a:xfrm rot="5400000">
              <a:off x="4868320" y="-535929"/>
              <a:ext cx="369219" cy="1780309"/>
            </a:xfrm>
            <a:prstGeom prst="homePlate">
              <a:avLst/>
            </a:prstGeom>
            <a:solidFill>
              <a:srgbClr val="E1F7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VISI</a:t>
              </a:r>
              <a:r>
                <a:rPr lang="en-US" dirty="0"/>
                <a:t> 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33335C-48C7-4595-AFD1-C073C4EE7B69}"/>
                </a:ext>
              </a:extLst>
            </p:cNvPr>
            <p:cNvSpPr/>
            <p:nvPr/>
          </p:nvSpPr>
          <p:spPr>
            <a:xfrm>
              <a:off x="4503572" y="3674378"/>
              <a:ext cx="1091609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SASARAN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621E6EB-60DB-4527-8EAD-9B6B3EDF62C0}"/>
                </a:ext>
              </a:extLst>
            </p:cNvPr>
            <p:cNvSpPr/>
            <p:nvPr/>
          </p:nvSpPr>
          <p:spPr>
            <a:xfrm>
              <a:off x="4162775" y="455707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 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</a:t>
              </a:r>
              <a:r>
                <a:rPr lang="en-US" sz="105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ampanan</a:t>
              </a:r>
              <a:endPara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E0F1407-AD7A-41A6-B70E-CECE24CBC3CE}"/>
                </a:ext>
              </a:extLst>
            </p:cNvPr>
            <p:cNvSpPr/>
            <p:nvPr/>
          </p:nvSpPr>
          <p:spPr>
            <a:xfrm>
              <a:off x="4162775" y="663937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II 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Kesej</a:t>
              </a:r>
              <a:r>
                <a:rPr lang="en-US" sz="105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hteraan</a:t>
              </a:r>
              <a:endPara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3C6AA42-B962-4639-9DA6-FD4BC92D090B}"/>
                </a:ext>
              </a:extLst>
            </p:cNvPr>
            <p:cNvSpPr/>
            <p:nvPr/>
          </p:nvSpPr>
          <p:spPr>
            <a:xfrm>
              <a:off x="4162775" y="872167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III</a:t>
              </a:r>
              <a:r>
                <a:rPr lang="en-US" sz="105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05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aya</a:t>
              </a:r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Cipta</a:t>
              </a:r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60CB36B-B043-4694-BBFE-B7BDA545ADFF}"/>
                </a:ext>
              </a:extLst>
            </p:cNvPr>
            <p:cNvSpPr/>
            <p:nvPr/>
          </p:nvSpPr>
          <p:spPr>
            <a:xfrm>
              <a:off x="4162775" y="1080397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IV 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Horm</a:t>
              </a:r>
              <a:r>
                <a:rPr lang="en-US" sz="105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</a:t>
              </a:r>
              <a:endPara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8A1117E-2F01-4C7D-B1AD-CD86EA8F3647}"/>
                </a:ext>
              </a:extLst>
            </p:cNvPr>
            <p:cNvSpPr/>
            <p:nvPr/>
          </p:nvSpPr>
          <p:spPr>
            <a:xfrm>
              <a:off x="4162775" y="1288627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 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Keyaki</a:t>
              </a:r>
              <a:r>
                <a:rPr lang="en-US" sz="105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</a:t>
              </a:r>
              <a:endPara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774F88F-2A4E-4AF3-B8E4-9ABF2438B32F}"/>
                </a:ext>
              </a:extLst>
            </p:cNvPr>
            <p:cNvSpPr/>
            <p:nvPr/>
          </p:nvSpPr>
          <p:spPr>
            <a:xfrm>
              <a:off x="4162775" y="1496859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</a:t>
              </a:r>
              <a:r>
                <a:rPr lang="en-US" sz="105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I</a:t>
              </a:r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hsan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D002C97-370D-4BDD-B7F2-0039054D5185}"/>
                </a:ext>
              </a:extLst>
            </p:cNvPr>
            <p:cNvSpPr/>
            <p:nvPr/>
          </p:nvSpPr>
          <p:spPr>
            <a:xfrm>
              <a:off x="4162775" y="2032933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1. </a:t>
              </a:r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Ekonomi</a:t>
              </a:r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&amp; </a:t>
              </a:r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Kewangan</a:t>
              </a:r>
              <a:endParaRPr lang="en-US" sz="105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D64360-D3E5-4AA5-B113-5AE462213C8A}"/>
                </a:ext>
              </a:extLst>
            </p:cNvPr>
            <p:cNvSpPr/>
            <p:nvPr/>
          </p:nvSpPr>
          <p:spPr>
            <a:xfrm>
              <a:off x="4162775" y="2230619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2. </a:t>
              </a:r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Perundangan</a:t>
              </a:r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97FB342-5C08-4F57-9C13-F30B698050D4}"/>
                </a:ext>
              </a:extLst>
            </p:cNvPr>
            <p:cNvSpPr/>
            <p:nvPr/>
          </p:nvSpPr>
          <p:spPr>
            <a:xfrm>
              <a:off x="4162775" y="2428305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3. </a:t>
              </a:r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Institusi</a:t>
              </a:r>
              <a:endPara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318932E-C071-4D82-92AE-3E576B7C3FA3}"/>
                </a:ext>
              </a:extLst>
            </p:cNvPr>
            <p:cNvSpPr/>
            <p:nvPr/>
          </p:nvSpPr>
          <p:spPr>
            <a:xfrm>
              <a:off x="4162775" y="2625991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4. Pendidikan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D3681A1-FCD8-4DA4-8D8F-052368A64E73}"/>
                </a:ext>
              </a:extLst>
            </p:cNvPr>
            <p:cNvSpPr/>
            <p:nvPr/>
          </p:nvSpPr>
          <p:spPr>
            <a:xfrm>
              <a:off x="4162775" y="2823677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5. </a:t>
              </a:r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Kebudayaan</a:t>
              </a:r>
              <a:endParaRPr lang="en-US" sz="105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F2B601D-1630-4997-8C8D-CCF8D11A57A3}"/>
                </a:ext>
              </a:extLst>
            </p:cNvPr>
            <p:cNvSpPr/>
            <p:nvPr/>
          </p:nvSpPr>
          <p:spPr>
            <a:xfrm>
              <a:off x="4162775" y="3021363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6. </a:t>
              </a:r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Kemasyarakatan</a:t>
              </a:r>
              <a:endParaRPr lang="en-US" sz="105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7CD4CE6-B9C3-496B-BC53-DB565EF86E8B}"/>
                </a:ext>
              </a:extLst>
            </p:cNvPr>
            <p:cNvSpPr/>
            <p:nvPr/>
          </p:nvSpPr>
          <p:spPr>
            <a:xfrm>
              <a:off x="4162775" y="3219049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7. Bandar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2125216-7D66-454A-9DD7-7E8475303A61}"/>
                </a:ext>
              </a:extLst>
            </p:cNvPr>
            <p:cNvSpPr/>
            <p:nvPr/>
          </p:nvSpPr>
          <p:spPr>
            <a:xfrm>
              <a:off x="4162775" y="3416736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8. </a:t>
              </a:r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Luar</a:t>
              </a:r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Bandar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F233BCC-15CB-4C2D-9AD6-0D86DDE5FB20}"/>
                </a:ext>
              </a:extLst>
            </p:cNvPr>
            <p:cNvSpPr/>
            <p:nvPr/>
          </p:nvSpPr>
          <p:spPr>
            <a:xfrm>
              <a:off x="4162775" y="4092942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Pemantauan</a:t>
              </a:r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7DA6617-5CB5-4C79-87FE-70FFD8714973}"/>
                </a:ext>
              </a:extLst>
            </p:cNvPr>
            <p:cNvSpPr/>
            <p:nvPr/>
          </p:nvSpPr>
          <p:spPr>
            <a:xfrm>
              <a:off x="4162775" y="4290629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Institusi</a:t>
              </a:r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Pemberdayaan</a:t>
              </a:r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  <p:sp>
          <p:nvSpPr>
            <p:cNvPr id="31" name="Google Shape;1063;p88">
              <a:extLst>
                <a:ext uri="{FF2B5EF4-FFF2-40B4-BE49-F238E27FC236}">
                  <a16:creationId xmlns:a16="http://schemas.microsoft.com/office/drawing/2014/main" id="{C79E15FD-5A44-47B4-BBCC-CB1A08E23D82}"/>
                </a:ext>
              </a:extLst>
            </p:cNvPr>
            <p:cNvSpPr txBox="1"/>
            <p:nvPr/>
          </p:nvSpPr>
          <p:spPr>
            <a:xfrm>
              <a:off x="2630244" y="2032288"/>
              <a:ext cx="875491" cy="449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(a)</a:t>
              </a:r>
              <a:endParaRPr kumimoji="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Kerumitan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064;p88">
              <a:extLst>
                <a:ext uri="{FF2B5EF4-FFF2-40B4-BE49-F238E27FC236}">
                  <a16:creationId xmlns:a16="http://schemas.microsoft.com/office/drawing/2014/main" id="{08AB6A88-4307-4810-B967-FB6A80F2144F}"/>
                </a:ext>
              </a:extLst>
            </p:cNvPr>
            <p:cNvSpPr txBox="1"/>
            <p:nvPr/>
          </p:nvSpPr>
          <p:spPr>
            <a:xfrm>
              <a:off x="2520898" y="2622450"/>
              <a:ext cx="1075782" cy="449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(b)</a:t>
              </a:r>
              <a:endParaRPr kumimoji="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Percanggahan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065;p88">
              <a:extLst>
                <a:ext uri="{FF2B5EF4-FFF2-40B4-BE49-F238E27FC236}">
                  <a16:creationId xmlns:a16="http://schemas.microsoft.com/office/drawing/2014/main" id="{481DEDCC-EE66-48F7-87AE-63FE054EA98D}"/>
                </a:ext>
              </a:extLst>
            </p:cNvPr>
            <p:cNvSpPr txBox="1"/>
            <p:nvPr/>
          </p:nvSpPr>
          <p:spPr>
            <a:xfrm>
              <a:off x="2526047" y="3124079"/>
              <a:ext cx="1046963" cy="44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(c)</a:t>
              </a:r>
              <a:endParaRPr kumimoji="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Kekacauan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066;p88">
              <a:extLst>
                <a:ext uri="{FF2B5EF4-FFF2-40B4-BE49-F238E27FC236}">
                  <a16:creationId xmlns:a16="http://schemas.microsoft.com/office/drawing/2014/main" id="{A5AE7F71-8FFD-4018-99AF-6B50EB53C760}"/>
                </a:ext>
              </a:extLst>
            </p:cNvPr>
            <p:cNvSpPr txBox="1"/>
            <p:nvPr/>
          </p:nvSpPr>
          <p:spPr>
            <a:xfrm>
              <a:off x="6571252" y="2339840"/>
              <a:ext cx="1182844" cy="412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 kumimoji="0" sz="1200" b="1" i="0" u="none" strike="noStrike" kern="0" cap="none" spc="0" normalizeH="0" baseline="0">
                  <a:ln>
                    <a:noFill/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Calibri"/>
                  <a:cs typeface="Calibri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100" dirty="0">
                  <a:solidFill>
                    <a:srgbClr val="FFC000"/>
                  </a:solidFill>
                  <a:sym typeface="Calibri"/>
                </a:rPr>
                <a:t>(d)</a:t>
              </a:r>
              <a:endParaRPr sz="1100" dirty="0">
                <a:solidFill>
                  <a:srgbClr val="FFC000"/>
                </a:solidFill>
                <a:sym typeface="Arial"/>
              </a:endParaRPr>
            </a:p>
            <a:p>
              <a:r>
                <a:rPr lang="en-GB" sz="1100" dirty="0" err="1">
                  <a:solidFill>
                    <a:srgbClr val="FFC000"/>
                  </a:solidFill>
                  <a:sym typeface="Calibri"/>
                </a:rPr>
                <a:t>Keserentakan</a:t>
              </a:r>
              <a:endParaRPr sz="1100" dirty="0">
                <a:solidFill>
                  <a:srgbClr val="FFC000"/>
                </a:solidFill>
                <a:sym typeface="Calibri"/>
              </a:endParaRPr>
            </a:p>
          </p:txBody>
        </p:sp>
        <p:sp>
          <p:nvSpPr>
            <p:cNvPr id="35" name="Google Shape;1067;p88">
              <a:extLst>
                <a:ext uri="{FF2B5EF4-FFF2-40B4-BE49-F238E27FC236}">
                  <a16:creationId xmlns:a16="http://schemas.microsoft.com/office/drawing/2014/main" id="{4BA22490-1757-4C0B-B3EB-19206260B37E}"/>
                </a:ext>
              </a:extLst>
            </p:cNvPr>
            <p:cNvSpPr txBox="1"/>
            <p:nvPr/>
          </p:nvSpPr>
          <p:spPr>
            <a:xfrm>
              <a:off x="6453703" y="2972583"/>
              <a:ext cx="1460440" cy="5830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 kumimoji="0" sz="1200" b="1" i="0" u="none" strike="noStrike" kern="0" cap="none" spc="0" normalizeH="0" baseline="0">
                  <a:ln>
                    <a:noFill/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Calibri"/>
                  <a:cs typeface="Calibri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100" dirty="0">
                  <a:solidFill>
                    <a:srgbClr val="FFC000"/>
                  </a:solidFill>
                  <a:sym typeface="Calibri"/>
                </a:rPr>
                <a:t>(e)</a:t>
              </a:r>
              <a:endParaRPr sz="1100" dirty="0">
                <a:solidFill>
                  <a:srgbClr val="FFC000"/>
                </a:solidFill>
                <a:sym typeface="Arial"/>
              </a:endParaRPr>
            </a:p>
            <a:p>
              <a:r>
                <a:rPr lang="en-GB" sz="1100" dirty="0">
                  <a:solidFill>
                    <a:srgbClr val="FFC000"/>
                  </a:solidFill>
                  <a:sym typeface="Calibri"/>
                </a:rPr>
                <a:t>Masa </a:t>
              </a:r>
              <a:r>
                <a:rPr lang="en-GB" sz="1100" dirty="0" err="1">
                  <a:solidFill>
                    <a:srgbClr val="FFC000"/>
                  </a:solidFill>
                  <a:sym typeface="Calibri"/>
                </a:rPr>
                <a:t>Hadapan</a:t>
              </a:r>
              <a:r>
                <a:rPr lang="en-GB" sz="1100" dirty="0">
                  <a:solidFill>
                    <a:srgbClr val="FFC000"/>
                  </a:solidFill>
                  <a:sym typeface="Calibri"/>
                </a:rPr>
                <a:t> dan </a:t>
              </a:r>
              <a:r>
                <a:rPr lang="en-GB" sz="1100" dirty="0" err="1">
                  <a:solidFill>
                    <a:srgbClr val="FFC000"/>
                  </a:solidFill>
                  <a:sym typeface="Calibri"/>
                </a:rPr>
                <a:t>Perubahan</a:t>
              </a:r>
              <a:endParaRPr sz="1100" dirty="0">
                <a:solidFill>
                  <a:srgbClr val="FFC000"/>
                </a:solidFill>
                <a:sym typeface="Calibri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FD8C26C-7565-4BEA-8D28-756D328D99D2}"/>
                </a:ext>
              </a:extLst>
            </p:cNvPr>
            <p:cNvCxnSpPr>
              <a:cxnSpLocks/>
            </p:cNvCxnSpPr>
            <p:nvPr/>
          </p:nvCxnSpPr>
          <p:spPr>
            <a:xfrm>
              <a:off x="3626102" y="2250385"/>
              <a:ext cx="459688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B68F69D-036E-4186-83BF-CA3BA5E71D1D}"/>
                </a:ext>
              </a:extLst>
            </p:cNvPr>
            <p:cNvCxnSpPr>
              <a:cxnSpLocks/>
            </p:cNvCxnSpPr>
            <p:nvPr/>
          </p:nvCxnSpPr>
          <p:spPr>
            <a:xfrm>
              <a:off x="3626102" y="2975483"/>
              <a:ext cx="459689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C330888-1FC5-4DC1-B82A-2306E8B57DB9}"/>
                </a:ext>
              </a:extLst>
            </p:cNvPr>
            <p:cNvCxnSpPr>
              <a:cxnSpLocks/>
            </p:cNvCxnSpPr>
            <p:nvPr/>
          </p:nvCxnSpPr>
          <p:spPr>
            <a:xfrm>
              <a:off x="3596680" y="3368979"/>
              <a:ext cx="515265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373D750-B9AA-4A6B-970A-4DD0BA1507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10097" y="3249424"/>
              <a:ext cx="509752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AE65A45-F5B6-4812-81B2-B1E16C14F8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5652" y="2534943"/>
              <a:ext cx="512705" cy="4383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EED9E41B-5018-4B95-9086-DD4293903DFB}"/>
              </a:ext>
            </a:extLst>
          </p:cNvPr>
          <p:cNvSpPr/>
          <p:nvPr/>
        </p:nvSpPr>
        <p:spPr>
          <a:xfrm>
            <a:off x="7813953" y="2146597"/>
            <a:ext cx="1133332" cy="1541929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 descr="A logo with white text&#10;&#10;Description automatically generated">
            <a:extLst>
              <a:ext uri="{FF2B5EF4-FFF2-40B4-BE49-F238E27FC236}">
                <a16:creationId xmlns:a16="http://schemas.microsoft.com/office/drawing/2014/main" id="{ADEED0A8-4E2B-4914-B1C2-5B1FF4E5E9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8DD50A7-7A61-4DD6-B2F3-E943256E6F6E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30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2" name="Google Shape;119;p24">
            <a:extLst>
              <a:ext uri="{FF2B5EF4-FFF2-40B4-BE49-F238E27FC236}">
                <a16:creationId xmlns:a16="http://schemas.microsoft.com/office/drawing/2014/main" id="{E655E5C4-6A11-BF7D-9C5D-BBE9EAA69763}"/>
              </a:ext>
            </a:extLst>
          </p:cNvPr>
          <p:cNvSpPr txBox="1">
            <a:spLocks/>
          </p:cNvSpPr>
          <p:nvPr/>
        </p:nvSpPr>
        <p:spPr>
          <a:xfrm>
            <a:off x="91053" y="4749301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C14EE6D-4BEF-4162-A11E-338F29F99441}"/>
              </a:ext>
            </a:extLst>
          </p:cNvPr>
          <p:cNvSpPr/>
          <p:nvPr/>
        </p:nvSpPr>
        <p:spPr>
          <a:xfrm>
            <a:off x="5446446" y="4872736"/>
            <a:ext cx="1777950" cy="276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DASAR</a:t>
            </a:r>
          </a:p>
        </p:txBody>
      </p:sp>
    </p:spTree>
    <p:extLst>
      <p:ext uri="{BB962C8B-B14F-4D97-AF65-F5344CB8AC3E}">
        <p14:creationId xmlns:p14="http://schemas.microsoft.com/office/powerpoint/2010/main" val="246578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F1F77-FDAD-5EAE-1245-4AFD2B827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634" y="107268"/>
            <a:ext cx="7713900" cy="667500"/>
          </a:xfrm>
        </p:spPr>
        <p:txBody>
          <a:bodyPr/>
          <a:lstStyle/>
          <a:p>
            <a:r>
              <a:rPr lang="en-M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Kerumitan </a:t>
            </a:r>
            <a:r>
              <a:rPr lang="en-MY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MY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Complexity</a:t>
            </a:r>
            <a:r>
              <a:rPr lang="en-MY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MY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9D6CCFC-C806-47EC-B719-DF4943C094CD}"/>
              </a:ext>
            </a:extLst>
          </p:cNvPr>
          <p:cNvGrpSpPr/>
          <p:nvPr/>
        </p:nvGrpSpPr>
        <p:grpSpPr>
          <a:xfrm>
            <a:off x="5116332" y="1798873"/>
            <a:ext cx="4027668" cy="1545754"/>
            <a:chOff x="331737" y="896246"/>
            <a:chExt cx="8378456" cy="194481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E2A3BD1-1007-4C85-8DA2-1B8A3ADB53B3}"/>
                </a:ext>
              </a:extLst>
            </p:cNvPr>
            <p:cNvSpPr/>
            <p:nvPr/>
          </p:nvSpPr>
          <p:spPr>
            <a:xfrm>
              <a:off x="331737" y="896246"/>
              <a:ext cx="8378456" cy="1944813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1200"/>
            </a:p>
          </p:txBody>
        </p:sp>
        <p:sp>
          <p:nvSpPr>
            <p:cNvPr id="20" name="Google Shape;274;p36">
              <a:extLst>
                <a:ext uri="{FF2B5EF4-FFF2-40B4-BE49-F238E27FC236}">
                  <a16:creationId xmlns:a16="http://schemas.microsoft.com/office/drawing/2014/main" id="{E038D8C5-A782-448B-898A-80BF2932376D}"/>
                </a:ext>
              </a:extLst>
            </p:cNvPr>
            <p:cNvSpPr txBox="1">
              <a:spLocks/>
            </p:cNvSpPr>
            <p:nvPr/>
          </p:nvSpPr>
          <p:spPr>
            <a:xfrm>
              <a:off x="331737" y="1018747"/>
              <a:ext cx="8340176" cy="16998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mo"/>
                <a:buNone/>
                <a:defRPr sz="1400" b="0" i="0" u="none" strike="noStrike" cap="none">
                  <a:solidFill>
                    <a:schemeClr val="dk1"/>
                  </a:solidFill>
                  <a:latin typeface="Arimo"/>
                  <a:ea typeface="Arimo"/>
                  <a:cs typeface="Arimo"/>
                  <a:sym typeface="Arim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mo"/>
                <a:buNone/>
                <a:defRPr sz="1400" b="0" i="0" u="none" strike="noStrike" cap="none">
                  <a:solidFill>
                    <a:schemeClr val="dk1"/>
                  </a:solidFill>
                  <a:latin typeface="Arimo"/>
                  <a:ea typeface="Arimo"/>
                  <a:cs typeface="Arimo"/>
                  <a:sym typeface="Arim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mo"/>
                <a:buNone/>
                <a:defRPr sz="1400" b="0" i="0" u="none" strike="noStrike" cap="none">
                  <a:solidFill>
                    <a:schemeClr val="dk1"/>
                  </a:solidFill>
                  <a:latin typeface="Arimo"/>
                  <a:ea typeface="Arimo"/>
                  <a:cs typeface="Arimo"/>
                  <a:sym typeface="Arim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mo"/>
                <a:buNone/>
                <a:defRPr sz="1400" b="0" i="0" u="none" strike="noStrike" cap="none">
                  <a:solidFill>
                    <a:schemeClr val="dk1"/>
                  </a:solidFill>
                  <a:latin typeface="Arimo"/>
                  <a:ea typeface="Arimo"/>
                  <a:cs typeface="Arimo"/>
                  <a:sym typeface="Arim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mo"/>
                <a:buNone/>
                <a:defRPr sz="1400" b="0" i="0" u="none" strike="noStrike" cap="none">
                  <a:solidFill>
                    <a:schemeClr val="dk1"/>
                  </a:solidFill>
                  <a:latin typeface="Arimo"/>
                  <a:ea typeface="Arimo"/>
                  <a:cs typeface="Arimo"/>
                  <a:sym typeface="Arim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mo"/>
                <a:buNone/>
                <a:defRPr sz="1400" b="0" i="0" u="none" strike="noStrike" cap="none">
                  <a:solidFill>
                    <a:schemeClr val="dk1"/>
                  </a:solidFill>
                  <a:latin typeface="Arimo"/>
                  <a:ea typeface="Arimo"/>
                  <a:cs typeface="Arimo"/>
                  <a:sym typeface="Arim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mo"/>
                <a:buNone/>
                <a:defRPr sz="1400" b="0" i="0" u="none" strike="noStrike" cap="none">
                  <a:solidFill>
                    <a:schemeClr val="dk1"/>
                  </a:solidFill>
                  <a:latin typeface="Arimo"/>
                  <a:ea typeface="Arimo"/>
                  <a:cs typeface="Arimo"/>
                  <a:sym typeface="Arim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mo"/>
                <a:buNone/>
                <a:defRPr sz="1400" b="0" i="0" u="none" strike="noStrike" cap="none">
                  <a:solidFill>
                    <a:schemeClr val="dk1"/>
                  </a:solidFill>
                  <a:latin typeface="Arimo"/>
                  <a:ea typeface="Arimo"/>
                  <a:cs typeface="Arimo"/>
                  <a:sym typeface="Arim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mo"/>
                <a:buNone/>
                <a:defRPr sz="1400" b="0" i="0" u="none" strike="noStrike" cap="none">
                  <a:solidFill>
                    <a:schemeClr val="dk1"/>
                  </a:solidFill>
                  <a:latin typeface="Arimo"/>
                  <a:ea typeface="Arimo"/>
                  <a:cs typeface="Arimo"/>
                  <a:sym typeface="Arimo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mo"/>
                <a:buNone/>
                <a:tabLst/>
                <a:defRPr/>
              </a:pPr>
              <a:r>
                <a:rPr lang="en-MY" sz="160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Mekanisme</a:t>
              </a:r>
              <a:r>
                <a:rPr lang="en-MY" sz="16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 yang </a:t>
              </a:r>
              <a:r>
                <a:rPr lang="en-MY" sz="160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perlu</a:t>
              </a:r>
              <a:r>
                <a:rPr lang="en-MY" sz="16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 </a:t>
              </a:r>
              <a:r>
                <a:rPr lang="en-MY" sz="160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difikirkan</a:t>
              </a:r>
              <a:r>
                <a:rPr lang="en-MY" sz="16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 </a:t>
              </a:r>
              <a:r>
                <a:rPr lang="en-MY" sz="160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untuk</a:t>
              </a:r>
              <a:r>
                <a:rPr lang="en-MY" sz="16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 </a:t>
              </a:r>
              <a:r>
                <a:rPr lang="en-MY" sz="160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mengatasi</a:t>
              </a:r>
              <a:r>
                <a:rPr lang="en-MY" sz="16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 </a:t>
              </a:r>
              <a:r>
                <a:rPr lang="en-MY" sz="160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kerumitan</a:t>
              </a:r>
              <a:r>
                <a:rPr lang="en-MY" sz="16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 yang </a:t>
              </a:r>
              <a:r>
                <a:rPr lang="en-MY" sz="160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muncul</a:t>
              </a:r>
              <a:r>
                <a:rPr lang="en-MY" sz="16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 </a:t>
              </a:r>
              <a:r>
                <a:rPr lang="en-MY" sz="160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melalui</a:t>
              </a:r>
              <a:r>
                <a:rPr lang="en-MY" sz="16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 </a:t>
              </a:r>
              <a:r>
                <a:rPr lang="en-MY" sz="160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penyelesaian</a:t>
              </a:r>
              <a:r>
                <a:rPr lang="en-MY" sz="16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 yang </a:t>
              </a:r>
              <a:r>
                <a:rPr lang="en-MY" sz="160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ringkas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cs typeface="Lexend Exa" panose="020B0604020202020204" charset="0"/>
                <a:sym typeface="Arimo"/>
              </a:endParaRPr>
            </a:p>
          </p:txBody>
        </p:sp>
      </p:grpSp>
      <p:pic>
        <p:nvPicPr>
          <p:cNvPr id="2050" name="Picture 2" descr="The complexity busters | Saïd Business School">
            <a:extLst>
              <a:ext uri="{FF2B5EF4-FFF2-40B4-BE49-F238E27FC236}">
                <a16:creationId xmlns:a16="http://schemas.microsoft.com/office/drawing/2014/main" id="{E8D80B29-707D-4B05-A1E8-FCFD10190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916421"/>
            <a:ext cx="4965988" cy="331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8F50FCC0-92A8-4C0D-962C-811F5D1E0AAC}"/>
              </a:ext>
            </a:extLst>
          </p:cNvPr>
          <p:cNvSpPr txBox="1">
            <a:spLocks/>
          </p:cNvSpPr>
          <p:nvPr/>
        </p:nvSpPr>
        <p:spPr>
          <a:xfrm>
            <a:off x="7550728" y="549292"/>
            <a:ext cx="1750794" cy="387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algn="ctr"/>
            <a:r>
              <a:rPr lang="en-MY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DIMENSI </a:t>
            </a:r>
          </a:p>
          <a:p>
            <a:pPr algn="ctr"/>
            <a:r>
              <a:rPr lang="en-MY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PASCA NORMAL</a:t>
            </a:r>
          </a:p>
        </p:txBody>
      </p:sp>
      <p:pic>
        <p:nvPicPr>
          <p:cNvPr id="10" name="Picture 9" descr="A logo with white text&#10;&#10;Description automatically generated">
            <a:extLst>
              <a:ext uri="{FF2B5EF4-FFF2-40B4-BE49-F238E27FC236}">
                <a16:creationId xmlns:a16="http://schemas.microsoft.com/office/drawing/2014/main" id="{CC7F0AA6-8C49-41F1-ABF2-265F6EBBE1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018241-58DA-42D2-B726-214A6210BA09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31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3" name="Google Shape;119;p24">
            <a:extLst>
              <a:ext uri="{FF2B5EF4-FFF2-40B4-BE49-F238E27FC236}">
                <a16:creationId xmlns:a16="http://schemas.microsoft.com/office/drawing/2014/main" id="{909DB90A-5336-17BE-AF81-9A77A8526DBD}"/>
              </a:ext>
            </a:extLst>
          </p:cNvPr>
          <p:cNvSpPr txBox="1">
            <a:spLocks/>
          </p:cNvSpPr>
          <p:nvPr/>
        </p:nvSpPr>
        <p:spPr>
          <a:xfrm>
            <a:off x="91053" y="4749301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</p:spTree>
    <p:extLst>
      <p:ext uri="{BB962C8B-B14F-4D97-AF65-F5344CB8AC3E}">
        <p14:creationId xmlns:p14="http://schemas.microsoft.com/office/powerpoint/2010/main" val="470323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AE3E1-4DFF-3C77-3D57-E6FEA6E7D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13" y="127637"/>
            <a:ext cx="7713900" cy="667500"/>
          </a:xfrm>
        </p:spPr>
        <p:txBody>
          <a:bodyPr/>
          <a:lstStyle/>
          <a:p>
            <a:r>
              <a:rPr lang="en-M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Percanggahan </a:t>
            </a:r>
            <a:r>
              <a:rPr lang="en-MY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(Contradictions)</a:t>
            </a:r>
            <a:endParaRPr lang="en-MY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F38E2C9-E563-4B47-87D5-B4EA1FE8BC06}"/>
              </a:ext>
            </a:extLst>
          </p:cNvPr>
          <p:cNvGrpSpPr/>
          <p:nvPr/>
        </p:nvGrpSpPr>
        <p:grpSpPr>
          <a:xfrm>
            <a:off x="318490" y="2328481"/>
            <a:ext cx="4253510" cy="1804583"/>
            <a:chOff x="4189063" y="814638"/>
            <a:chExt cx="4253510" cy="180458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954ACA0-D1E9-BBCA-9E46-6E1ABA68DACC}"/>
                </a:ext>
              </a:extLst>
            </p:cNvPr>
            <p:cNvSpPr/>
            <p:nvPr/>
          </p:nvSpPr>
          <p:spPr>
            <a:xfrm>
              <a:off x="4189063" y="814638"/>
              <a:ext cx="4253510" cy="1804583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1" name="Google Shape;274;p36">
              <a:extLst>
                <a:ext uri="{FF2B5EF4-FFF2-40B4-BE49-F238E27FC236}">
                  <a16:creationId xmlns:a16="http://schemas.microsoft.com/office/drawing/2014/main" id="{43C5EF91-8AD8-AA11-9381-088B47FA6383}"/>
                </a:ext>
              </a:extLst>
            </p:cNvPr>
            <p:cNvSpPr txBox="1">
              <a:spLocks/>
            </p:cNvSpPr>
            <p:nvPr/>
          </p:nvSpPr>
          <p:spPr>
            <a:xfrm>
              <a:off x="4189063" y="932430"/>
              <a:ext cx="4234076" cy="731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mo"/>
                <a:buNone/>
                <a:defRPr sz="1400" b="0" i="0" u="none" strike="noStrike" cap="none">
                  <a:solidFill>
                    <a:schemeClr val="dk1"/>
                  </a:solidFill>
                  <a:latin typeface="Arimo"/>
                  <a:ea typeface="Arimo"/>
                  <a:cs typeface="Arimo"/>
                  <a:sym typeface="Arim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mo"/>
                <a:buNone/>
                <a:defRPr sz="1400" b="0" i="0" u="none" strike="noStrike" cap="none">
                  <a:solidFill>
                    <a:schemeClr val="dk1"/>
                  </a:solidFill>
                  <a:latin typeface="Arimo"/>
                  <a:ea typeface="Arimo"/>
                  <a:cs typeface="Arimo"/>
                  <a:sym typeface="Arim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mo"/>
                <a:buNone/>
                <a:defRPr sz="1400" b="0" i="0" u="none" strike="noStrike" cap="none">
                  <a:solidFill>
                    <a:schemeClr val="dk1"/>
                  </a:solidFill>
                  <a:latin typeface="Arimo"/>
                  <a:ea typeface="Arimo"/>
                  <a:cs typeface="Arimo"/>
                  <a:sym typeface="Arim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mo"/>
                <a:buNone/>
                <a:defRPr sz="1400" b="0" i="0" u="none" strike="noStrike" cap="none">
                  <a:solidFill>
                    <a:schemeClr val="dk1"/>
                  </a:solidFill>
                  <a:latin typeface="Arimo"/>
                  <a:ea typeface="Arimo"/>
                  <a:cs typeface="Arimo"/>
                  <a:sym typeface="Arim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mo"/>
                <a:buNone/>
                <a:defRPr sz="1400" b="0" i="0" u="none" strike="noStrike" cap="none">
                  <a:solidFill>
                    <a:schemeClr val="dk1"/>
                  </a:solidFill>
                  <a:latin typeface="Arimo"/>
                  <a:ea typeface="Arimo"/>
                  <a:cs typeface="Arimo"/>
                  <a:sym typeface="Arim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mo"/>
                <a:buNone/>
                <a:defRPr sz="1400" b="0" i="0" u="none" strike="noStrike" cap="none">
                  <a:solidFill>
                    <a:schemeClr val="dk1"/>
                  </a:solidFill>
                  <a:latin typeface="Arimo"/>
                  <a:ea typeface="Arimo"/>
                  <a:cs typeface="Arimo"/>
                  <a:sym typeface="Arim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mo"/>
                <a:buNone/>
                <a:defRPr sz="1400" b="0" i="0" u="none" strike="noStrike" cap="none">
                  <a:solidFill>
                    <a:schemeClr val="dk1"/>
                  </a:solidFill>
                  <a:latin typeface="Arimo"/>
                  <a:ea typeface="Arimo"/>
                  <a:cs typeface="Arimo"/>
                  <a:sym typeface="Arim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mo"/>
                <a:buNone/>
                <a:defRPr sz="1400" b="0" i="0" u="none" strike="noStrike" cap="none">
                  <a:solidFill>
                    <a:schemeClr val="dk1"/>
                  </a:solidFill>
                  <a:latin typeface="Arimo"/>
                  <a:ea typeface="Arimo"/>
                  <a:cs typeface="Arimo"/>
                  <a:sym typeface="Arim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mo"/>
                <a:buNone/>
                <a:defRPr sz="1400" b="0" i="0" u="none" strike="noStrike" cap="none">
                  <a:solidFill>
                    <a:schemeClr val="dk1"/>
                  </a:solidFill>
                  <a:latin typeface="Arimo"/>
                  <a:ea typeface="Arimo"/>
                  <a:cs typeface="Arimo"/>
                  <a:sym typeface="Arimo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mo"/>
                <a:buNone/>
                <a:tabLst/>
                <a:defRPr/>
              </a:pPr>
              <a:r>
                <a:rPr lang="en-MY" sz="160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Hadir</a:t>
              </a:r>
              <a:r>
                <a:rPr lang="en-MY" sz="16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 dalam </a:t>
              </a:r>
              <a:r>
                <a:rPr lang="en-MY" sz="160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bentuk</a:t>
              </a:r>
              <a:r>
                <a:rPr lang="en-MY" sz="16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 </a:t>
              </a:r>
              <a:r>
                <a:rPr lang="en-MY" sz="160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risiko</a:t>
              </a:r>
              <a:r>
                <a:rPr lang="en-MY" sz="16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, </a:t>
              </a:r>
              <a:r>
                <a:rPr lang="en-MY" sz="160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justeru</a:t>
              </a:r>
              <a:r>
                <a:rPr lang="en-MY" sz="16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 </a:t>
              </a:r>
              <a:r>
                <a:rPr lang="en-MY" sz="160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harus</a:t>
              </a:r>
              <a:r>
                <a:rPr lang="en-MY" sz="16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 </a:t>
              </a:r>
              <a:r>
                <a:rPr lang="en-MY" sz="160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difikirkan</a:t>
              </a:r>
              <a:r>
                <a:rPr lang="en-MY" sz="16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 </a:t>
              </a:r>
              <a:r>
                <a:rPr lang="en-MY" sz="160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apakah</a:t>
              </a:r>
              <a:r>
                <a:rPr lang="en-MY" sz="16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 </a:t>
              </a:r>
              <a:r>
                <a:rPr lang="en-MY" sz="160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jenis</a:t>
              </a:r>
              <a:r>
                <a:rPr lang="en-MY" sz="16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 </a:t>
              </a:r>
              <a:r>
                <a:rPr lang="en-MY" sz="160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risiko</a:t>
              </a:r>
              <a:r>
                <a:rPr lang="en-MY" sz="16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 yang boleh </a:t>
              </a:r>
              <a:r>
                <a:rPr lang="en-MY" sz="160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dijangkakan</a:t>
              </a:r>
              <a:r>
                <a:rPr lang="en-MY" sz="16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, </a:t>
              </a:r>
              <a:r>
                <a:rPr lang="en-MY" sz="160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serta</a:t>
              </a:r>
              <a:r>
                <a:rPr lang="en-MY" sz="16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 </a:t>
              </a:r>
              <a:r>
                <a:rPr lang="en-MY" sz="160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bagaimana</a:t>
              </a:r>
              <a:r>
                <a:rPr lang="en-MY" sz="16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 untuk </a:t>
              </a:r>
              <a:r>
                <a:rPr lang="en-MY" sz="160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menyingkirkan</a:t>
              </a:r>
              <a:r>
                <a:rPr lang="en-MY" sz="16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 </a:t>
              </a:r>
              <a:r>
                <a:rPr lang="en-MY" sz="160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segala</a:t>
              </a:r>
              <a:r>
                <a:rPr lang="en-MY" sz="16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 </a:t>
              </a:r>
              <a:r>
                <a:rPr lang="en-MY" sz="160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Lexend Exa" panose="020B0604020202020204" charset="0"/>
                </a:rPr>
                <a:t>halangan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cs typeface="Lexend Exa" panose="020B0604020202020204" charset="0"/>
                <a:sym typeface="Arimo"/>
              </a:endParaRPr>
            </a:p>
          </p:txBody>
        </p:sp>
      </p:grpSp>
      <p:sp>
        <p:nvSpPr>
          <p:cNvPr id="13" name="Google Shape;276;p36">
            <a:extLst>
              <a:ext uri="{FF2B5EF4-FFF2-40B4-BE49-F238E27FC236}">
                <a16:creationId xmlns:a16="http://schemas.microsoft.com/office/drawing/2014/main" id="{7D6C465A-2E81-987F-B903-2B46B7752308}"/>
              </a:ext>
            </a:extLst>
          </p:cNvPr>
          <p:cNvSpPr txBox="1">
            <a:spLocks/>
          </p:cNvSpPr>
          <p:nvPr/>
        </p:nvSpPr>
        <p:spPr>
          <a:xfrm>
            <a:off x="1913380" y="1010436"/>
            <a:ext cx="6323148" cy="10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90488" lvl="2" indent="0" algn="l">
              <a:lnSpc>
                <a:spcPct val="115000"/>
              </a:lnSpc>
              <a:spcAft>
                <a:spcPts val="0"/>
              </a:spcAft>
            </a:pPr>
            <a:r>
              <a:rPr lang="en-MY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Def - </a:t>
            </a:r>
            <a:r>
              <a:rPr lang="en-MY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pandangan</a:t>
            </a:r>
            <a:r>
              <a:rPr lang="en-MY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yang saling </a:t>
            </a:r>
            <a:r>
              <a:rPr lang="en-MY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bertentangan</a:t>
            </a:r>
            <a:r>
              <a:rPr lang="en-MY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dan tidak dapat </a:t>
            </a:r>
            <a:r>
              <a:rPr lang="en-MY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disatukan</a:t>
            </a:r>
            <a:r>
              <a:rPr lang="en-MY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. </a:t>
            </a:r>
          </a:p>
        </p:txBody>
      </p:sp>
      <p:grpSp>
        <p:nvGrpSpPr>
          <p:cNvPr id="25" name="Google Shape;4610;p49">
            <a:extLst>
              <a:ext uri="{FF2B5EF4-FFF2-40B4-BE49-F238E27FC236}">
                <a16:creationId xmlns:a16="http://schemas.microsoft.com/office/drawing/2014/main" id="{7EB96324-7404-D427-0342-9631272FE6E6}"/>
              </a:ext>
            </a:extLst>
          </p:cNvPr>
          <p:cNvGrpSpPr/>
          <p:nvPr/>
        </p:nvGrpSpPr>
        <p:grpSpPr>
          <a:xfrm>
            <a:off x="1126140" y="1145886"/>
            <a:ext cx="604077" cy="554988"/>
            <a:chOff x="1492675" y="4992125"/>
            <a:chExt cx="481825" cy="481825"/>
          </a:xfrm>
          <a:solidFill>
            <a:schemeClr val="tx2"/>
          </a:solidFill>
        </p:grpSpPr>
        <p:sp>
          <p:nvSpPr>
            <p:cNvPr id="26" name="Google Shape;4611;p49">
              <a:extLst>
                <a:ext uri="{FF2B5EF4-FFF2-40B4-BE49-F238E27FC236}">
                  <a16:creationId xmlns:a16="http://schemas.microsoft.com/office/drawing/2014/main" id="{45027C78-FDD2-8127-BA09-23CE9BC93ADF}"/>
                </a:ext>
              </a:extLst>
            </p:cNvPr>
            <p:cNvSpPr/>
            <p:nvPr/>
          </p:nvSpPr>
          <p:spPr>
            <a:xfrm>
              <a:off x="149267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27" name="Google Shape;4612;p49">
              <a:extLst>
                <a:ext uri="{FF2B5EF4-FFF2-40B4-BE49-F238E27FC236}">
                  <a16:creationId xmlns:a16="http://schemas.microsoft.com/office/drawing/2014/main" id="{2E1AD039-ECCC-7291-E608-B522C6CFA923}"/>
                </a:ext>
              </a:extLst>
            </p:cNvPr>
            <p:cNvSpPr/>
            <p:nvPr/>
          </p:nvSpPr>
          <p:spPr>
            <a:xfrm>
              <a:off x="1639625" y="5170175"/>
              <a:ext cx="190100" cy="125750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pic>
        <p:nvPicPr>
          <p:cNvPr id="32" name="Picture 6" descr="Website Design Development Company In Nagpur | Asquareindia">
            <a:extLst>
              <a:ext uri="{FF2B5EF4-FFF2-40B4-BE49-F238E27FC236}">
                <a16:creationId xmlns:a16="http://schemas.microsoft.com/office/drawing/2014/main" id="{C447F4E5-11E4-49F6-9ADA-DD3DF1CF7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909" y="2546165"/>
            <a:ext cx="4253510" cy="243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itle 4">
            <a:extLst>
              <a:ext uri="{FF2B5EF4-FFF2-40B4-BE49-F238E27FC236}">
                <a16:creationId xmlns:a16="http://schemas.microsoft.com/office/drawing/2014/main" id="{41E8DA0F-A389-4047-A504-E20865B66E25}"/>
              </a:ext>
            </a:extLst>
          </p:cNvPr>
          <p:cNvSpPr txBox="1">
            <a:spLocks/>
          </p:cNvSpPr>
          <p:nvPr/>
        </p:nvSpPr>
        <p:spPr>
          <a:xfrm>
            <a:off x="7550728" y="542365"/>
            <a:ext cx="1750794" cy="387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algn="ctr"/>
            <a:r>
              <a:rPr lang="en-MY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DIMENSI </a:t>
            </a:r>
          </a:p>
          <a:p>
            <a:pPr algn="ctr"/>
            <a:r>
              <a:rPr lang="en-MY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PASCA NORMAL</a:t>
            </a:r>
          </a:p>
        </p:txBody>
      </p:sp>
      <p:pic>
        <p:nvPicPr>
          <p:cNvPr id="14" name="Picture 13" descr="A logo with white text&#10;&#10;Description automatically generated">
            <a:extLst>
              <a:ext uri="{FF2B5EF4-FFF2-40B4-BE49-F238E27FC236}">
                <a16:creationId xmlns:a16="http://schemas.microsoft.com/office/drawing/2014/main" id="{DD25B954-3925-4B1D-B608-143D540659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B4D6F96-7FF4-415A-A041-92CED2029FE7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32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4" name="Google Shape;119;p24">
            <a:extLst>
              <a:ext uri="{FF2B5EF4-FFF2-40B4-BE49-F238E27FC236}">
                <a16:creationId xmlns:a16="http://schemas.microsoft.com/office/drawing/2014/main" id="{4B406BAE-47ED-7CCE-1B79-D91AA91BC1EB}"/>
              </a:ext>
            </a:extLst>
          </p:cNvPr>
          <p:cNvSpPr txBox="1">
            <a:spLocks/>
          </p:cNvSpPr>
          <p:nvPr/>
        </p:nvSpPr>
        <p:spPr>
          <a:xfrm>
            <a:off x="91053" y="4749301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</p:spTree>
    <p:extLst>
      <p:ext uri="{BB962C8B-B14F-4D97-AF65-F5344CB8AC3E}">
        <p14:creationId xmlns:p14="http://schemas.microsoft.com/office/powerpoint/2010/main" val="24025840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7521C-02DC-B936-12EA-153ECA0D6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050" y="244645"/>
            <a:ext cx="7713900" cy="667500"/>
          </a:xfrm>
        </p:spPr>
        <p:txBody>
          <a:bodyPr/>
          <a:lstStyle/>
          <a:p>
            <a:r>
              <a:rPr lang="en-M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Kekacauan </a:t>
            </a:r>
            <a:r>
              <a:rPr lang="en-MY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(Chaos)</a:t>
            </a:r>
            <a:endParaRPr lang="en-MY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Google Shape;1117;p57">
            <a:extLst>
              <a:ext uri="{FF2B5EF4-FFF2-40B4-BE49-F238E27FC236}">
                <a16:creationId xmlns:a16="http://schemas.microsoft.com/office/drawing/2014/main" id="{87743D9E-9293-5B88-4CA6-318501A81F2E}"/>
              </a:ext>
            </a:extLst>
          </p:cNvPr>
          <p:cNvSpPr/>
          <p:nvPr/>
        </p:nvSpPr>
        <p:spPr>
          <a:xfrm>
            <a:off x="176821" y="2050247"/>
            <a:ext cx="1426500" cy="1426500"/>
          </a:xfrm>
          <a:prstGeom prst="ellipse">
            <a:avLst/>
          </a:prstGeom>
          <a:noFill/>
          <a:ln w="9525" cap="flat" cmpd="sng">
            <a:solidFill>
              <a:srgbClr val="E9C78C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900" b="1" i="1" dirty="0">
                <a:solidFill>
                  <a:srgbClr val="E9C78C"/>
                </a:solidFill>
                <a:latin typeface="Montserrat"/>
                <a:sym typeface="Montserrat"/>
              </a:rPr>
              <a:t>CHAOS</a:t>
            </a:r>
            <a:endParaRPr kumimoji="0" sz="1900" b="0" i="1" u="none" strike="noStrike" kern="0" cap="none" spc="0" normalizeH="0" baseline="0" noProof="0" dirty="0">
              <a:ln>
                <a:noFill/>
              </a:ln>
              <a:solidFill>
                <a:srgbClr val="E9C78C"/>
              </a:solidFill>
              <a:effectLst/>
              <a:uLnTx/>
              <a:uFillTx/>
            </a:endParaRPr>
          </a:p>
        </p:txBody>
      </p:sp>
      <p:sp>
        <p:nvSpPr>
          <p:cNvPr id="48" name="Google Shape;1133;p57">
            <a:extLst>
              <a:ext uri="{FF2B5EF4-FFF2-40B4-BE49-F238E27FC236}">
                <a16:creationId xmlns:a16="http://schemas.microsoft.com/office/drawing/2014/main" id="{77BA7CE9-10A5-019B-097F-8CA50DCBDEEB}"/>
              </a:ext>
            </a:extLst>
          </p:cNvPr>
          <p:cNvSpPr txBox="1"/>
          <p:nvPr/>
        </p:nvSpPr>
        <p:spPr>
          <a:xfrm>
            <a:off x="2881199" y="3894876"/>
            <a:ext cx="178222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0488" lvl="2" algn="ctr">
              <a:lnSpc>
                <a:spcPct val="115000"/>
              </a:lnSpc>
              <a:spcAft>
                <a:spcPts val="0"/>
              </a:spcAft>
            </a:pPr>
            <a:r>
              <a:rPr lang="en-MY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Cordia New" panose="020B0304020202020204" pitchFamily="34" charset="-34"/>
              </a:rPr>
              <a:t>Peristiwa</a:t>
            </a:r>
            <a:r>
              <a:rPr lang="en-MY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Cordia New" panose="020B0304020202020204" pitchFamily="34" charset="-34"/>
              </a:rPr>
              <a:t> yang </a:t>
            </a:r>
            <a:r>
              <a:rPr lang="en-MY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Cordia New" panose="020B0304020202020204" pitchFamily="34" charset="-34"/>
              </a:rPr>
              <a:t>berpotensi</a:t>
            </a:r>
            <a:endParaRPr lang="en-MY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44DF9DA-5417-4FE7-AB70-D2FED8A9789F}"/>
              </a:ext>
            </a:extLst>
          </p:cNvPr>
          <p:cNvGrpSpPr/>
          <p:nvPr/>
        </p:nvGrpSpPr>
        <p:grpSpPr>
          <a:xfrm>
            <a:off x="4352133" y="2304483"/>
            <a:ext cx="3041073" cy="1253092"/>
            <a:chOff x="5874327" y="2313709"/>
            <a:chExt cx="3041073" cy="1253092"/>
          </a:xfrm>
        </p:grpSpPr>
        <p:sp>
          <p:nvSpPr>
            <p:cNvPr id="8" name="Rectangle: Diagonal Corners Snipped 7">
              <a:extLst>
                <a:ext uri="{FF2B5EF4-FFF2-40B4-BE49-F238E27FC236}">
                  <a16:creationId xmlns:a16="http://schemas.microsoft.com/office/drawing/2014/main" id="{A73B390E-422D-4692-A035-CA46CB326ABD}"/>
                </a:ext>
              </a:extLst>
            </p:cNvPr>
            <p:cNvSpPr/>
            <p:nvPr/>
          </p:nvSpPr>
          <p:spPr>
            <a:xfrm>
              <a:off x="5874327" y="2313709"/>
              <a:ext cx="3041073" cy="1253092"/>
            </a:xfrm>
            <a:prstGeom prst="snip2Diag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Google Shape;1138;p57">
              <a:extLst>
                <a:ext uri="{FF2B5EF4-FFF2-40B4-BE49-F238E27FC236}">
                  <a16:creationId xmlns:a16="http://schemas.microsoft.com/office/drawing/2014/main" id="{7006E950-1146-ED9D-7F26-118E0A821F86}"/>
                </a:ext>
              </a:extLst>
            </p:cNvPr>
            <p:cNvSpPr txBox="1"/>
            <p:nvPr/>
          </p:nvSpPr>
          <p:spPr>
            <a:xfrm>
              <a:off x="5883608" y="2469660"/>
              <a:ext cx="3019195" cy="9273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spcAft>
                  <a:spcPts val="1600"/>
                </a:spcAft>
              </a:pPr>
              <a:r>
                <a:rPr lang="en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rdo"/>
                  <a:cs typeface="Cardo"/>
                  <a:sym typeface="Cardo"/>
                </a:rPr>
                <a:t>Memastikan rakyat </a:t>
              </a:r>
              <a:r>
                <a:rPr lang="en-MY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Cordia New" panose="020B0304020202020204" pitchFamily="34" charset="-34"/>
                </a:rPr>
                <a:t>maklum</a:t>
              </a:r>
              <a:r>
                <a:rPr lang="en-MY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Cordia New" panose="020B0304020202020204" pitchFamily="34" charset="-34"/>
                </a:rPr>
                <a:t> dan </a:t>
              </a:r>
              <a:r>
                <a:rPr lang="en-MY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Cordia New" panose="020B0304020202020204" pitchFamily="34" charset="-34"/>
                </a:rPr>
                <a:t>kekal</a:t>
              </a:r>
              <a:r>
                <a:rPr lang="en-MY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Cordia New" panose="020B0304020202020204" pitchFamily="34" charset="-34"/>
                </a:rPr>
                <a:t> </a:t>
              </a:r>
              <a:r>
                <a:rPr lang="en-MY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Cordia New" panose="020B0304020202020204" pitchFamily="34" charset="-34"/>
                </a:rPr>
                <a:t>utuh</a:t>
              </a:r>
              <a:r>
                <a:rPr lang="en-MY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Cordia New" panose="020B0304020202020204" pitchFamily="34" charset="-34"/>
                </a:rPr>
                <a:t> untuk </a:t>
              </a:r>
              <a:r>
                <a:rPr lang="en-MY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Cordia New" panose="020B0304020202020204" pitchFamily="34" charset="-34"/>
                </a:rPr>
                <a:t>menghadapi</a:t>
              </a:r>
              <a:r>
                <a:rPr lang="en-MY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Cordia New" panose="020B0304020202020204" pitchFamily="34" charset="-34"/>
                </a:rPr>
                <a:t> </a:t>
              </a:r>
              <a:r>
                <a:rPr lang="en-MY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xend Exa" panose="020B0604020202020204" charset="0"/>
                  <a:ea typeface="Calibri" panose="020F0502020204030204" pitchFamily="34" charset="0"/>
                  <a:cs typeface="Cordia New" panose="020B0304020202020204" pitchFamily="34" charset="-34"/>
                </a:rPr>
                <a:t>kekacauan</a:t>
              </a:r>
              <a:endParaRPr lang="en-MY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Cordia New" panose="020B0304020202020204" pitchFamily="34" charset="-34"/>
              </a:endParaRPr>
            </a:p>
            <a:p>
              <a:pPr algn="ctr">
                <a:spcAft>
                  <a:spcPts val="1600"/>
                </a:spcAft>
              </a:pPr>
              <a:endParaRPr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rdo"/>
                <a:cs typeface="Cardo"/>
                <a:sym typeface="Cardo"/>
              </a:endParaRPr>
            </a:p>
          </p:txBody>
        </p:sp>
      </p:grpSp>
      <p:sp>
        <p:nvSpPr>
          <p:cNvPr id="62" name="Google Shape;1133;p57">
            <a:extLst>
              <a:ext uri="{FF2B5EF4-FFF2-40B4-BE49-F238E27FC236}">
                <a16:creationId xmlns:a16="http://schemas.microsoft.com/office/drawing/2014/main" id="{DA58035F-1BA8-0FD8-53DD-A28CFAC97731}"/>
              </a:ext>
            </a:extLst>
          </p:cNvPr>
          <p:cNvSpPr txBox="1"/>
          <p:nvPr/>
        </p:nvSpPr>
        <p:spPr>
          <a:xfrm>
            <a:off x="2881199" y="1241492"/>
            <a:ext cx="1990533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0488" lvl="2" algn="ctr">
              <a:lnSpc>
                <a:spcPct val="115000"/>
              </a:lnSpc>
              <a:spcAft>
                <a:spcPts val="0"/>
              </a:spcAft>
            </a:pPr>
            <a:r>
              <a:rPr lang="en-MY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Cordia New" panose="020B0304020202020204" pitchFamily="34" charset="-34"/>
              </a:rPr>
              <a:t>Kekacauan sistem yang tidak boleh </a:t>
            </a:r>
            <a:r>
              <a:rPr lang="en-MY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Cordia New" panose="020B0304020202020204" pitchFamily="34" charset="-34"/>
              </a:rPr>
              <a:t>diramal</a:t>
            </a:r>
            <a:endParaRPr lang="en-MY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72" name="Google Shape;1133;p57">
            <a:extLst>
              <a:ext uri="{FF2B5EF4-FFF2-40B4-BE49-F238E27FC236}">
                <a16:creationId xmlns:a16="http://schemas.microsoft.com/office/drawing/2014/main" id="{53849DB0-164A-5755-CD67-739470833D1A}"/>
              </a:ext>
            </a:extLst>
          </p:cNvPr>
          <p:cNvSpPr txBox="1"/>
          <p:nvPr/>
        </p:nvSpPr>
        <p:spPr>
          <a:xfrm>
            <a:off x="1555921" y="2589094"/>
            <a:ext cx="1599265" cy="34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0488" lvl="2" algn="ctr">
              <a:lnSpc>
                <a:spcPct val="115000"/>
              </a:lnSpc>
              <a:spcAft>
                <a:spcPts val="0"/>
              </a:spcAft>
            </a:pPr>
            <a:r>
              <a:rPr lang="en-MY" sz="1200" dirty="0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Cordia New" panose="020B0304020202020204" pitchFamily="34" charset="-34"/>
              </a:rPr>
              <a:t>ELEMEN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5E2B2B5-C3AE-681D-4342-5CF201AB2D31}"/>
              </a:ext>
            </a:extLst>
          </p:cNvPr>
          <p:cNvCxnSpPr>
            <a:cxnSpLocks/>
          </p:cNvCxnSpPr>
          <p:nvPr/>
        </p:nvCxnSpPr>
        <p:spPr>
          <a:xfrm flipV="1">
            <a:off x="1985839" y="1875992"/>
            <a:ext cx="786828" cy="399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BE1A744-4FD9-8BA5-572E-0DFB889AAB75}"/>
              </a:ext>
            </a:extLst>
          </p:cNvPr>
          <p:cNvCxnSpPr>
            <a:cxnSpLocks/>
          </p:cNvCxnSpPr>
          <p:nvPr/>
        </p:nvCxnSpPr>
        <p:spPr>
          <a:xfrm>
            <a:off x="2074444" y="3684849"/>
            <a:ext cx="685040" cy="420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4" descr="Training and Certification from Altitude University | Altitude ...">
            <a:extLst>
              <a:ext uri="{FF2B5EF4-FFF2-40B4-BE49-F238E27FC236}">
                <a16:creationId xmlns:a16="http://schemas.microsoft.com/office/drawing/2014/main" id="{19CEA2E7-2AEA-465B-9B15-6D584061E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967" y="2415443"/>
            <a:ext cx="2675066" cy="262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4">
            <a:extLst>
              <a:ext uri="{FF2B5EF4-FFF2-40B4-BE49-F238E27FC236}">
                <a16:creationId xmlns:a16="http://schemas.microsoft.com/office/drawing/2014/main" id="{32CC9655-90E2-4F8E-8E73-082BD6F5753C}"/>
              </a:ext>
            </a:extLst>
          </p:cNvPr>
          <p:cNvSpPr txBox="1">
            <a:spLocks/>
          </p:cNvSpPr>
          <p:nvPr/>
        </p:nvSpPr>
        <p:spPr>
          <a:xfrm>
            <a:off x="7550728" y="543170"/>
            <a:ext cx="1750794" cy="387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algn="ctr"/>
            <a:r>
              <a:rPr lang="en-MY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DIMENSI </a:t>
            </a:r>
          </a:p>
          <a:p>
            <a:pPr algn="ctr"/>
            <a:r>
              <a:rPr lang="en-MY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PASCA NORMAL</a:t>
            </a:r>
          </a:p>
        </p:txBody>
      </p:sp>
      <p:pic>
        <p:nvPicPr>
          <p:cNvPr id="15" name="Picture 14" descr="A logo with white text&#10;&#10;Description automatically generated">
            <a:extLst>
              <a:ext uri="{FF2B5EF4-FFF2-40B4-BE49-F238E27FC236}">
                <a16:creationId xmlns:a16="http://schemas.microsoft.com/office/drawing/2014/main" id="{E90AD268-92A0-466A-9898-B5E26F184B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B41CDE-7337-4982-80C5-B937EA27D621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33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3" name="Google Shape;119;p24">
            <a:extLst>
              <a:ext uri="{FF2B5EF4-FFF2-40B4-BE49-F238E27FC236}">
                <a16:creationId xmlns:a16="http://schemas.microsoft.com/office/drawing/2014/main" id="{93206C15-E92C-848A-2EFC-4B3EC8B7DDCD}"/>
              </a:ext>
            </a:extLst>
          </p:cNvPr>
          <p:cNvSpPr txBox="1">
            <a:spLocks/>
          </p:cNvSpPr>
          <p:nvPr/>
        </p:nvSpPr>
        <p:spPr>
          <a:xfrm>
            <a:off x="91053" y="4749301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</p:spTree>
    <p:extLst>
      <p:ext uri="{BB962C8B-B14F-4D97-AF65-F5344CB8AC3E}">
        <p14:creationId xmlns:p14="http://schemas.microsoft.com/office/powerpoint/2010/main" val="27448686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89C2D3A-7090-4558-B451-0239EF2CDD32}"/>
              </a:ext>
            </a:extLst>
          </p:cNvPr>
          <p:cNvSpPr/>
          <p:nvPr/>
        </p:nvSpPr>
        <p:spPr>
          <a:xfrm>
            <a:off x="648341" y="828864"/>
            <a:ext cx="7791902" cy="81713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C165A0-5A98-0CF9-33D9-37BC89A59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80" y="57204"/>
            <a:ext cx="7713900" cy="667500"/>
          </a:xfrm>
        </p:spPr>
        <p:txBody>
          <a:bodyPr/>
          <a:lstStyle/>
          <a:p>
            <a:r>
              <a:rPr lang="en-MY" dirty="0" err="1"/>
              <a:t>Keserentakan</a:t>
            </a:r>
            <a:r>
              <a:rPr lang="en-MY" dirty="0"/>
              <a:t> </a:t>
            </a:r>
            <a:r>
              <a:rPr lang="en-MY" sz="2000" i="1" dirty="0"/>
              <a:t>(Simultaneity)</a:t>
            </a:r>
            <a:endParaRPr lang="en-MY" i="1" dirty="0"/>
          </a:p>
        </p:txBody>
      </p:sp>
      <p:sp>
        <p:nvSpPr>
          <p:cNvPr id="27" name="Google Shape;381;p37">
            <a:extLst>
              <a:ext uri="{FF2B5EF4-FFF2-40B4-BE49-F238E27FC236}">
                <a16:creationId xmlns:a16="http://schemas.microsoft.com/office/drawing/2014/main" id="{D7728CB0-B305-0281-BF24-6310C3AE9010}"/>
              </a:ext>
            </a:extLst>
          </p:cNvPr>
          <p:cNvSpPr/>
          <p:nvPr/>
        </p:nvSpPr>
        <p:spPr>
          <a:xfrm>
            <a:off x="1292700" y="1899881"/>
            <a:ext cx="741900" cy="741900"/>
          </a:xfrm>
          <a:prstGeom prst="ellipse">
            <a:avLst/>
          </a:prstGeom>
          <a:noFill/>
          <a:ln w="9525" cap="flat" cmpd="sng">
            <a:solidFill>
              <a:srgbClr val="E9C7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Google Shape;382;p37">
            <a:extLst>
              <a:ext uri="{FF2B5EF4-FFF2-40B4-BE49-F238E27FC236}">
                <a16:creationId xmlns:a16="http://schemas.microsoft.com/office/drawing/2014/main" id="{802C6276-E397-C6DA-AB03-F38779280C33}"/>
              </a:ext>
            </a:extLst>
          </p:cNvPr>
          <p:cNvSpPr/>
          <p:nvPr/>
        </p:nvSpPr>
        <p:spPr>
          <a:xfrm>
            <a:off x="3230705" y="1899881"/>
            <a:ext cx="741900" cy="741900"/>
          </a:xfrm>
          <a:prstGeom prst="ellipse">
            <a:avLst/>
          </a:prstGeom>
          <a:noFill/>
          <a:ln w="9525" cap="flat" cmpd="sng">
            <a:solidFill>
              <a:srgbClr val="E9C7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Google Shape;384;p37">
            <a:extLst>
              <a:ext uri="{FF2B5EF4-FFF2-40B4-BE49-F238E27FC236}">
                <a16:creationId xmlns:a16="http://schemas.microsoft.com/office/drawing/2014/main" id="{BBA260E2-A071-0278-66DE-36C60E93D39E}"/>
              </a:ext>
            </a:extLst>
          </p:cNvPr>
          <p:cNvSpPr/>
          <p:nvPr/>
        </p:nvSpPr>
        <p:spPr>
          <a:xfrm>
            <a:off x="7073681" y="2135482"/>
            <a:ext cx="741900" cy="741900"/>
          </a:xfrm>
          <a:prstGeom prst="ellipse">
            <a:avLst/>
          </a:prstGeom>
          <a:noFill/>
          <a:ln w="9525" cap="flat" cmpd="sng">
            <a:solidFill>
              <a:srgbClr val="E9C7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Google Shape;387;p37">
            <a:extLst>
              <a:ext uri="{FF2B5EF4-FFF2-40B4-BE49-F238E27FC236}">
                <a16:creationId xmlns:a16="http://schemas.microsoft.com/office/drawing/2014/main" id="{8084A052-1BD0-4536-33C3-73EAB2477B75}"/>
              </a:ext>
            </a:extLst>
          </p:cNvPr>
          <p:cNvSpPr txBox="1"/>
          <p:nvPr/>
        </p:nvSpPr>
        <p:spPr>
          <a:xfrm>
            <a:off x="809406" y="2907198"/>
            <a:ext cx="1708500" cy="1707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MY" sz="1200" dirty="0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Perubahan </a:t>
            </a:r>
            <a:r>
              <a:rPr lang="en-MY" sz="1200" dirty="0" err="1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postnormal</a:t>
            </a:r>
            <a:r>
              <a:rPr lang="en-MY" sz="1200" dirty="0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berlaku pada </a:t>
            </a:r>
            <a:r>
              <a:rPr lang="en-MY" sz="1200" dirty="0" err="1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kadar</a:t>
            </a:r>
            <a:r>
              <a:rPr lang="en-MY" sz="1200" dirty="0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yang </a:t>
            </a:r>
            <a:r>
              <a:rPr lang="en-MY" sz="1200" dirty="0" err="1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semakin</a:t>
            </a:r>
            <a:r>
              <a:rPr lang="en-MY" sz="1200" dirty="0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sz="1200" dirty="0" err="1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pantas</a:t>
            </a:r>
            <a:r>
              <a:rPr lang="en-MY" sz="1200" dirty="0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dan pada </a:t>
            </a:r>
            <a:r>
              <a:rPr lang="en-MY" sz="1200" dirty="0" err="1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kelajuan</a:t>
            </a:r>
            <a:r>
              <a:rPr lang="en-MY" sz="1200" dirty="0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sz="1200" dirty="0" err="1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tinggi</a:t>
            </a:r>
            <a:endParaRPr sz="1200" dirty="0">
              <a:solidFill>
                <a:schemeClr val="tx1"/>
              </a:solidFill>
              <a:latin typeface="Lexend Exa" panose="020B0604020202020204" charset="0"/>
              <a:ea typeface="Cardo"/>
              <a:cs typeface="Lexend Exa" panose="020B0604020202020204" charset="0"/>
              <a:sym typeface="Cardo"/>
            </a:endParaRPr>
          </a:p>
        </p:txBody>
      </p:sp>
      <p:sp>
        <p:nvSpPr>
          <p:cNvPr id="34" name="Google Shape;390;p37">
            <a:extLst>
              <a:ext uri="{FF2B5EF4-FFF2-40B4-BE49-F238E27FC236}">
                <a16:creationId xmlns:a16="http://schemas.microsoft.com/office/drawing/2014/main" id="{04C2BD38-C082-7F80-14FC-00C50E9ABEEB}"/>
              </a:ext>
            </a:extLst>
          </p:cNvPr>
          <p:cNvSpPr txBox="1"/>
          <p:nvPr/>
        </p:nvSpPr>
        <p:spPr>
          <a:xfrm>
            <a:off x="2662049" y="2877382"/>
            <a:ext cx="1891734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MY" sz="1200" dirty="0" err="1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Cenderung</a:t>
            </a:r>
            <a:r>
              <a:rPr lang="en-MY" sz="1200" dirty="0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kepada </a:t>
            </a:r>
            <a:r>
              <a:rPr lang="en-MY" sz="1200" dirty="0" err="1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skop</a:t>
            </a:r>
            <a:r>
              <a:rPr lang="en-MY" sz="1200" dirty="0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global dan boleh </a:t>
            </a:r>
            <a:r>
              <a:rPr lang="en-MY" sz="1200" dirty="0" err="1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memberi</a:t>
            </a:r>
            <a:r>
              <a:rPr lang="en-MY" sz="1200" dirty="0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sz="1200" dirty="0" err="1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kesan</a:t>
            </a:r>
            <a:r>
              <a:rPr lang="en-MY" sz="1200" dirty="0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 </a:t>
            </a:r>
            <a:r>
              <a:rPr lang="en-MY" sz="1200" dirty="0" err="1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mendalam</a:t>
            </a:r>
            <a:r>
              <a:rPr lang="en-MY" sz="1200" dirty="0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, </a:t>
            </a:r>
            <a:r>
              <a:rPr lang="en-MY" sz="1200" dirty="0" err="1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mencatatkan</a:t>
            </a:r>
            <a:r>
              <a:rPr lang="en-MY" sz="1200" dirty="0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sz="1200" dirty="0" err="1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kesannya</a:t>
            </a:r>
            <a:r>
              <a:rPr lang="en-MY" sz="1200" dirty="0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pada </a:t>
            </a:r>
            <a:r>
              <a:rPr lang="en-MY" sz="1200" dirty="0" err="1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skala</a:t>
            </a:r>
            <a:r>
              <a:rPr lang="en-MY" sz="1200" dirty="0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paling </a:t>
            </a:r>
            <a:r>
              <a:rPr lang="en-MY" sz="1200" dirty="0" err="1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kecil</a:t>
            </a:r>
            <a:endParaRPr sz="1200" dirty="0">
              <a:solidFill>
                <a:schemeClr val="tx1"/>
              </a:solidFill>
              <a:latin typeface="Lexend Exa" panose="020B0604020202020204" charset="0"/>
              <a:ea typeface="Cardo"/>
              <a:cs typeface="Lexend Exa" panose="020B0604020202020204" charset="0"/>
              <a:sym typeface="Cardo"/>
            </a:endParaRPr>
          </a:p>
        </p:txBody>
      </p:sp>
      <p:sp>
        <p:nvSpPr>
          <p:cNvPr id="37" name="Google Shape;393;p37">
            <a:extLst>
              <a:ext uri="{FF2B5EF4-FFF2-40B4-BE49-F238E27FC236}">
                <a16:creationId xmlns:a16="http://schemas.microsoft.com/office/drawing/2014/main" id="{5D2E352B-2343-DAA0-9883-5E25DA9AB271}"/>
              </a:ext>
            </a:extLst>
          </p:cNvPr>
          <p:cNvSpPr txBox="1"/>
          <p:nvPr/>
        </p:nvSpPr>
        <p:spPr>
          <a:xfrm>
            <a:off x="4624436" y="3129176"/>
            <a:ext cx="1850104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MY" sz="1200" dirty="0" err="1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Menimbulkan</a:t>
            </a:r>
            <a:r>
              <a:rPr lang="en-MY" sz="1200" dirty="0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pelbagai </a:t>
            </a:r>
            <a:r>
              <a:rPr lang="en-MY" sz="1200" dirty="0" err="1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masalah</a:t>
            </a:r>
            <a:r>
              <a:rPr lang="en-MY" sz="1200" dirty="0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dan </a:t>
            </a:r>
            <a:r>
              <a:rPr lang="en-MY" sz="1200" dirty="0" err="1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isu</a:t>
            </a:r>
            <a:r>
              <a:rPr lang="en-MY" sz="1200" dirty="0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yang </a:t>
            </a:r>
            <a:r>
              <a:rPr lang="en-MY" sz="1200" dirty="0" err="1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berbeza</a:t>
            </a:r>
            <a:r>
              <a:rPr lang="en-MY" sz="1200" dirty="0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sz="1200" dirty="0" err="1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muncul</a:t>
            </a:r>
            <a:r>
              <a:rPr lang="en-MY" sz="1200" dirty="0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pada masa yang sama dan </a:t>
            </a:r>
            <a:r>
              <a:rPr lang="en-MY" sz="1200" dirty="0" err="1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perlu</a:t>
            </a:r>
            <a:r>
              <a:rPr lang="en-MY" sz="1200" dirty="0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sz="1200" dirty="0" err="1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dilihat</a:t>
            </a:r>
            <a:r>
              <a:rPr lang="en-MY" sz="1200" dirty="0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dalam </a:t>
            </a:r>
            <a:r>
              <a:rPr lang="en-MY" sz="1200" dirty="0" err="1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dimensi</a:t>
            </a:r>
            <a:r>
              <a:rPr lang="en-MY" sz="1200" dirty="0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global dengan </a:t>
            </a:r>
            <a:r>
              <a:rPr lang="en-MY" sz="1200" dirty="0" err="1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segera</a:t>
            </a:r>
            <a:endParaRPr sz="1200" dirty="0">
              <a:solidFill>
                <a:schemeClr val="tx1"/>
              </a:solidFill>
              <a:latin typeface="Lexend Exa" panose="020B0604020202020204" charset="0"/>
              <a:ea typeface="Cardo"/>
              <a:cs typeface="Lexend Exa" panose="020B0604020202020204" charset="0"/>
              <a:sym typeface="Cardo"/>
            </a:endParaRPr>
          </a:p>
        </p:txBody>
      </p:sp>
      <p:sp>
        <p:nvSpPr>
          <p:cNvPr id="40" name="Google Shape;396;p37">
            <a:extLst>
              <a:ext uri="{FF2B5EF4-FFF2-40B4-BE49-F238E27FC236}">
                <a16:creationId xmlns:a16="http://schemas.microsoft.com/office/drawing/2014/main" id="{E8C0FB90-0BEA-8B39-D95B-DA87A7E5D4EA}"/>
              </a:ext>
            </a:extLst>
          </p:cNvPr>
          <p:cNvSpPr txBox="1"/>
          <p:nvPr/>
        </p:nvSpPr>
        <p:spPr>
          <a:xfrm>
            <a:off x="6612018" y="3129176"/>
            <a:ext cx="17103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MY" sz="1200" dirty="0" err="1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Menyebabkan</a:t>
            </a:r>
            <a:r>
              <a:rPr lang="en-MY" sz="1200" dirty="0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sz="1200" dirty="0" err="1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terdapat</a:t>
            </a:r>
            <a:r>
              <a:rPr lang="en-MY" sz="1200" dirty="0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sz="1200" dirty="0" err="1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banyak</a:t>
            </a:r>
            <a:r>
              <a:rPr lang="en-MY" sz="1200" dirty="0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sz="1200" dirty="0" err="1">
                <a:solidFill>
                  <a:schemeClr val="tx1"/>
                </a:solidFill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ketidakpastian</a:t>
            </a:r>
            <a:endParaRPr sz="1200" dirty="0">
              <a:solidFill>
                <a:schemeClr val="tx1"/>
              </a:solidFill>
              <a:latin typeface="Lexend Exa" panose="020B0604020202020204" charset="0"/>
              <a:ea typeface="Cardo"/>
              <a:cs typeface="Lexend Exa" panose="020B0604020202020204" charset="0"/>
              <a:sym typeface="Cardo"/>
            </a:endParaRPr>
          </a:p>
        </p:txBody>
      </p:sp>
      <p:sp>
        <p:nvSpPr>
          <p:cNvPr id="42" name="Google Shape;434;p37">
            <a:extLst>
              <a:ext uri="{FF2B5EF4-FFF2-40B4-BE49-F238E27FC236}">
                <a16:creationId xmlns:a16="http://schemas.microsoft.com/office/drawing/2014/main" id="{C32FDF5B-0ABB-9A36-5BAB-68A480277C50}"/>
              </a:ext>
            </a:extLst>
          </p:cNvPr>
          <p:cNvSpPr txBox="1"/>
          <p:nvPr/>
        </p:nvSpPr>
        <p:spPr>
          <a:xfrm>
            <a:off x="606711" y="1102974"/>
            <a:ext cx="7861240" cy="598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90488" lvl="1" algn="ctr">
              <a:lnSpc>
                <a:spcPct val="115000"/>
              </a:lnSpc>
              <a:spcAft>
                <a:spcPts val="0"/>
              </a:spcAft>
            </a:pPr>
            <a:r>
              <a:rPr lang="en-MY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Dasar yang rumit </a:t>
            </a:r>
            <a:r>
              <a:rPr lang="en-MY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perlu</a:t>
            </a:r>
            <a:r>
              <a:rPr lang="en-MY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pendekatan</a:t>
            </a:r>
            <a:r>
              <a:rPr lang="en-MY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serentak</a:t>
            </a:r>
            <a:r>
              <a:rPr lang="en-MY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di </a:t>
            </a:r>
            <a:r>
              <a:rPr lang="en-MY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sektor</a:t>
            </a:r>
            <a:r>
              <a:rPr lang="en-MY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, </a:t>
            </a:r>
            <a:r>
              <a:rPr lang="en-MY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institusi</a:t>
            </a:r>
            <a:r>
              <a:rPr lang="en-MY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dan </a:t>
            </a:r>
            <a:r>
              <a:rPr lang="en-MY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pertubuhan</a:t>
            </a:r>
            <a:r>
              <a:rPr lang="en-MY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(</a:t>
            </a:r>
            <a:r>
              <a:rPr lang="en-MY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kerajaan</a:t>
            </a:r>
            <a:r>
              <a:rPr lang="en-MY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, </a:t>
            </a:r>
            <a:r>
              <a:rPr lang="en-MY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swasta</a:t>
            </a:r>
            <a:r>
              <a:rPr lang="en-MY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, </a:t>
            </a:r>
            <a:r>
              <a:rPr lang="en-MY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pertubuhan</a:t>
            </a:r>
            <a:r>
              <a:rPr lang="en-MY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masyarakat</a:t>
            </a:r>
            <a:r>
              <a:rPr lang="en-MY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, </a:t>
            </a:r>
            <a:r>
              <a:rPr lang="en-MY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sukarelawan</a:t>
            </a:r>
            <a:r>
              <a:rPr lang="en-MY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dan NGO)</a:t>
            </a:r>
          </a:p>
        </p:txBody>
      </p:sp>
      <p:cxnSp>
        <p:nvCxnSpPr>
          <p:cNvPr id="43" name="Google Shape;435;p37">
            <a:extLst>
              <a:ext uri="{FF2B5EF4-FFF2-40B4-BE49-F238E27FC236}">
                <a16:creationId xmlns:a16="http://schemas.microsoft.com/office/drawing/2014/main" id="{26EB665A-7DBD-4D1E-84F6-EC84C64F0F04}"/>
              </a:ext>
            </a:extLst>
          </p:cNvPr>
          <p:cNvCxnSpPr>
            <a:cxnSpLocks/>
            <a:stCxn id="42" idx="2"/>
            <a:endCxn id="27" idx="0"/>
          </p:cNvCxnSpPr>
          <p:nvPr/>
        </p:nvCxnSpPr>
        <p:spPr>
          <a:xfrm rot="5400000">
            <a:off x="3001120" y="363669"/>
            <a:ext cx="198743" cy="2873681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E9C78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436;p37">
            <a:extLst>
              <a:ext uri="{FF2B5EF4-FFF2-40B4-BE49-F238E27FC236}">
                <a16:creationId xmlns:a16="http://schemas.microsoft.com/office/drawing/2014/main" id="{F73D4D28-C27B-3224-532B-9ED64F3A5B78}"/>
              </a:ext>
            </a:extLst>
          </p:cNvPr>
          <p:cNvCxnSpPr>
            <a:cxnSpLocks/>
            <a:stCxn id="42" idx="2"/>
            <a:endCxn id="28" idx="0"/>
          </p:cNvCxnSpPr>
          <p:nvPr/>
        </p:nvCxnSpPr>
        <p:spPr>
          <a:xfrm rot="5400000">
            <a:off x="3970122" y="1332671"/>
            <a:ext cx="198743" cy="935676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E9C78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" name="Google Shape;438;p37">
            <a:extLst>
              <a:ext uri="{FF2B5EF4-FFF2-40B4-BE49-F238E27FC236}">
                <a16:creationId xmlns:a16="http://schemas.microsoft.com/office/drawing/2014/main" id="{2498872E-A900-24D7-449E-69D3B0BF8F2C}"/>
              </a:ext>
            </a:extLst>
          </p:cNvPr>
          <p:cNvCxnSpPr>
            <a:cxnSpLocks/>
          </p:cNvCxnSpPr>
          <p:nvPr/>
        </p:nvCxnSpPr>
        <p:spPr>
          <a:xfrm rot="-5400000" flipH="1">
            <a:off x="5801681" y="492532"/>
            <a:ext cx="378600" cy="2907300"/>
          </a:xfrm>
          <a:prstGeom prst="bentConnector3">
            <a:avLst>
              <a:gd name="adj1" fmla="val 50007"/>
            </a:avLst>
          </a:prstGeom>
          <a:noFill/>
          <a:ln w="9525" cap="flat" cmpd="sng">
            <a:solidFill>
              <a:srgbClr val="E9C78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" name="Google Shape;439;p37">
            <a:extLst>
              <a:ext uri="{FF2B5EF4-FFF2-40B4-BE49-F238E27FC236}">
                <a16:creationId xmlns:a16="http://schemas.microsoft.com/office/drawing/2014/main" id="{4D51F89D-3AF0-A92F-EFCB-F96AFFC55548}"/>
              </a:ext>
            </a:extLst>
          </p:cNvPr>
          <p:cNvCxnSpPr>
            <a:cxnSpLocks/>
            <a:stCxn id="27" idx="4"/>
          </p:cNvCxnSpPr>
          <p:nvPr/>
        </p:nvCxnSpPr>
        <p:spPr>
          <a:xfrm rot="-5400000" flipH="1">
            <a:off x="1533750" y="2771681"/>
            <a:ext cx="260400" cy="600"/>
          </a:xfrm>
          <a:prstGeom prst="bentConnector3">
            <a:avLst>
              <a:gd name="adj1" fmla="val 49986"/>
            </a:avLst>
          </a:prstGeom>
          <a:noFill/>
          <a:ln w="9525" cap="flat" cmpd="sng">
            <a:solidFill>
              <a:srgbClr val="E9C78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40;p37">
            <a:extLst>
              <a:ext uri="{FF2B5EF4-FFF2-40B4-BE49-F238E27FC236}">
                <a16:creationId xmlns:a16="http://schemas.microsoft.com/office/drawing/2014/main" id="{4EB411F3-9CD5-B3CD-1700-8174F8A5E4DC}"/>
              </a:ext>
            </a:extLst>
          </p:cNvPr>
          <p:cNvCxnSpPr>
            <a:cxnSpLocks/>
            <a:stCxn id="28" idx="4"/>
          </p:cNvCxnSpPr>
          <p:nvPr/>
        </p:nvCxnSpPr>
        <p:spPr>
          <a:xfrm rot="-5400000" flipH="1">
            <a:off x="3471755" y="2771681"/>
            <a:ext cx="260400" cy="600"/>
          </a:xfrm>
          <a:prstGeom prst="bentConnector3">
            <a:avLst>
              <a:gd name="adj1" fmla="val 49986"/>
            </a:avLst>
          </a:prstGeom>
          <a:noFill/>
          <a:ln w="9525" cap="flat" cmpd="sng">
            <a:solidFill>
              <a:srgbClr val="E9C78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41;p37">
            <a:extLst>
              <a:ext uri="{FF2B5EF4-FFF2-40B4-BE49-F238E27FC236}">
                <a16:creationId xmlns:a16="http://schemas.microsoft.com/office/drawing/2014/main" id="{54717499-51F8-BFA1-DCF5-048049EA487B}"/>
              </a:ext>
            </a:extLst>
          </p:cNvPr>
          <p:cNvCxnSpPr>
            <a:cxnSpLocks/>
          </p:cNvCxnSpPr>
          <p:nvPr/>
        </p:nvCxnSpPr>
        <p:spPr>
          <a:xfrm rot="-5400000" flipH="1">
            <a:off x="5411016" y="2964319"/>
            <a:ext cx="260400" cy="600"/>
          </a:xfrm>
          <a:prstGeom prst="bentConnector3">
            <a:avLst>
              <a:gd name="adj1" fmla="val 49986"/>
            </a:avLst>
          </a:prstGeom>
          <a:noFill/>
          <a:ln w="9525" cap="flat" cmpd="sng">
            <a:solidFill>
              <a:srgbClr val="E9C78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442;p37">
            <a:extLst>
              <a:ext uri="{FF2B5EF4-FFF2-40B4-BE49-F238E27FC236}">
                <a16:creationId xmlns:a16="http://schemas.microsoft.com/office/drawing/2014/main" id="{03664DE3-709C-007C-1632-74BA764B5CC8}"/>
              </a:ext>
            </a:extLst>
          </p:cNvPr>
          <p:cNvCxnSpPr>
            <a:cxnSpLocks/>
            <a:stCxn id="29" idx="4"/>
          </p:cNvCxnSpPr>
          <p:nvPr/>
        </p:nvCxnSpPr>
        <p:spPr>
          <a:xfrm rot="-5400000" flipH="1">
            <a:off x="7314731" y="3007282"/>
            <a:ext cx="260400" cy="600"/>
          </a:xfrm>
          <a:prstGeom prst="bentConnector3">
            <a:avLst>
              <a:gd name="adj1" fmla="val 49986"/>
            </a:avLst>
          </a:prstGeom>
          <a:noFill/>
          <a:ln w="9525" cap="flat" cmpd="sng">
            <a:solidFill>
              <a:srgbClr val="E9C78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Google Shape;382;p37">
            <a:extLst>
              <a:ext uri="{FF2B5EF4-FFF2-40B4-BE49-F238E27FC236}">
                <a16:creationId xmlns:a16="http://schemas.microsoft.com/office/drawing/2014/main" id="{2092A4B2-3336-BEF0-3FA0-843763ECBEDA}"/>
              </a:ext>
            </a:extLst>
          </p:cNvPr>
          <p:cNvSpPr/>
          <p:nvPr/>
        </p:nvSpPr>
        <p:spPr>
          <a:xfrm>
            <a:off x="5168110" y="2080999"/>
            <a:ext cx="741900" cy="741900"/>
          </a:xfrm>
          <a:prstGeom prst="ellipse">
            <a:avLst/>
          </a:prstGeom>
          <a:noFill/>
          <a:ln w="9525" cap="flat" cmpd="sng">
            <a:solidFill>
              <a:srgbClr val="E9C7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77" name="Google Shape;5010;p51">
            <a:extLst>
              <a:ext uri="{FF2B5EF4-FFF2-40B4-BE49-F238E27FC236}">
                <a16:creationId xmlns:a16="http://schemas.microsoft.com/office/drawing/2014/main" id="{EEDA19CA-8FAC-C22E-0170-80D173FC99FA}"/>
              </a:ext>
            </a:extLst>
          </p:cNvPr>
          <p:cNvGrpSpPr/>
          <p:nvPr/>
        </p:nvGrpSpPr>
        <p:grpSpPr>
          <a:xfrm>
            <a:off x="5358026" y="2268358"/>
            <a:ext cx="360868" cy="367261"/>
            <a:chOff x="-65144125" y="4094450"/>
            <a:chExt cx="311900" cy="317425"/>
          </a:xfrm>
          <a:solidFill>
            <a:schemeClr val="tx2"/>
          </a:solidFill>
        </p:grpSpPr>
        <p:sp>
          <p:nvSpPr>
            <p:cNvPr id="78" name="Google Shape;5011;p51">
              <a:extLst>
                <a:ext uri="{FF2B5EF4-FFF2-40B4-BE49-F238E27FC236}">
                  <a16:creationId xmlns:a16="http://schemas.microsoft.com/office/drawing/2014/main" id="{0B4D9970-4682-C920-5307-5495A9C7E5D7}"/>
                </a:ext>
              </a:extLst>
            </p:cNvPr>
            <p:cNvSpPr/>
            <p:nvPr/>
          </p:nvSpPr>
          <p:spPr>
            <a:xfrm>
              <a:off x="-65079550" y="4183450"/>
              <a:ext cx="185900" cy="185900"/>
            </a:xfrm>
            <a:custGeom>
              <a:avLst/>
              <a:gdLst/>
              <a:ahLst/>
              <a:cxnLst/>
              <a:rect l="l" t="t" r="r" b="b"/>
              <a:pathLst>
                <a:path w="7436" h="7436" extrusionOk="0">
                  <a:moveTo>
                    <a:pt x="3687" y="0"/>
                  </a:moveTo>
                  <a:cubicBezTo>
                    <a:pt x="1639" y="0"/>
                    <a:pt x="1" y="1639"/>
                    <a:pt x="1" y="3686"/>
                  </a:cubicBezTo>
                  <a:cubicBezTo>
                    <a:pt x="1" y="5734"/>
                    <a:pt x="1639" y="7435"/>
                    <a:pt x="3687" y="7435"/>
                  </a:cubicBezTo>
                  <a:cubicBezTo>
                    <a:pt x="5735" y="7435"/>
                    <a:pt x="7436" y="5797"/>
                    <a:pt x="7436" y="3686"/>
                  </a:cubicBezTo>
                  <a:cubicBezTo>
                    <a:pt x="7436" y="3466"/>
                    <a:pt x="7247" y="3308"/>
                    <a:pt x="7058" y="3308"/>
                  </a:cubicBezTo>
                  <a:lnTo>
                    <a:pt x="4096" y="3308"/>
                  </a:lnTo>
                  <a:lnTo>
                    <a:pt x="4096" y="378"/>
                  </a:lnTo>
                  <a:cubicBezTo>
                    <a:pt x="4096" y="158"/>
                    <a:pt x="3907" y="0"/>
                    <a:pt x="3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012;p51">
              <a:extLst>
                <a:ext uri="{FF2B5EF4-FFF2-40B4-BE49-F238E27FC236}">
                  <a16:creationId xmlns:a16="http://schemas.microsoft.com/office/drawing/2014/main" id="{006261E9-F01D-986E-5A6E-BAA63EC23A02}"/>
                </a:ext>
              </a:extLst>
            </p:cNvPr>
            <p:cNvSpPr/>
            <p:nvPr/>
          </p:nvSpPr>
          <p:spPr>
            <a:xfrm>
              <a:off x="-65039375" y="4094450"/>
              <a:ext cx="104775" cy="19700"/>
            </a:xfrm>
            <a:custGeom>
              <a:avLst/>
              <a:gdLst/>
              <a:ahLst/>
              <a:cxnLst/>
              <a:rect l="l" t="t" r="r" b="b"/>
              <a:pathLst>
                <a:path w="4191" h="788" extrusionOk="0">
                  <a:moveTo>
                    <a:pt x="473" y="0"/>
                  </a:moveTo>
                  <a:cubicBezTo>
                    <a:pt x="252" y="0"/>
                    <a:pt x="32" y="221"/>
                    <a:pt x="32" y="410"/>
                  </a:cubicBezTo>
                  <a:cubicBezTo>
                    <a:pt x="0" y="599"/>
                    <a:pt x="158" y="756"/>
                    <a:pt x="347" y="788"/>
                  </a:cubicBezTo>
                  <a:lnTo>
                    <a:pt x="3813" y="788"/>
                  </a:lnTo>
                  <a:cubicBezTo>
                    <a:pt x="4033" y="756"/>
                    <a:pt x="4191" y="599"/>
                    <a:pt x="4191" y="410"/>
                  </a:cubicBezTo>
                  <a:cubicBezTo>
                    <a:pt x="4191" y="158"/>
                    <a:pt x="3970" y="0"/>
                    <a:pt x="37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013;p51">
              <a:extLst>
                <a:ext uri="{FF2B5EF4-FFF2-40B4-BE49-F238E27FC236}">
                  <a16:creationId xmlns:a16="http://schemas.microsoft.com/office/drawing/2014/main" id="{153AB11F-A4FE-77CA-3CF6-71311DFF124F}"/>
                </a:ext>
              </a:extLst>
            </p:cNvPr>
            <p:cNvSpPr/>
            <p:nvPr/>
          </p:nvSpPr>
          <p:spPr>
            <a:xfrm>
              <a:off x="-65144125" y="4121025"/>
              <a:ext cx="311900" cy="290850"/>
            </a:xfrm>
            <a:custGeom>
              <a:avLst/>
              <a:gdLst/>
              <a:ahLst/>
              <a:cxnLst/>
              <a:rect l="l" t="t" r="r" b="b"/>
              <a:pathLst>
                <a:path w="12476" h="11634" extrusionOk="0">
                  <a:moveTo>
                    <a:pt x="6321" y="1678"/>
                  </a:moveTo>
                  <a:cubicBezTo>
                    <a:pt x="7437" y="1678"/>
                    <a:pt x="8570" y="2088"/>
                    <a:pt x="9483" y="3001"/>
                  </a:cubicBezTo>
                  <a:cubicBezTo>
                    <a:pt x="10334" y="3884"/>
                    <a:pt x="10806" y="5018"/>
                    <a:pt x="10806" y="6246"/>
                  </a:cubicBezTo>
                  <a:cubicBezTo>
                    <a:pt x="10806" y="8767"/>
                    <a:pt x="8759" y="10815"/>
                    <a:pt x="6238" y="10815"/>
                  </a:cubicBezTo>
                  <a:cubicBezTo>
                    <a:pt x="3718" y="10815"/>
                    <a:pt x="1702" y="8767"/>
                    <a:pt x="1702" y="6246"/>
                  </a:cubicBezTo>
                  <a:cubicBezTo>
                    <a:pt x="1702" y="3492"/>
                    <a:pt x="3974" y="1678"/>
                    <a:pt x="6321" y="1678"/>
                  </a:cubicBezTo>
                  <a:close/>
                  <a:moveTo>
                    <a:pt x="1367" y="1"/>
                  </a:moveTo>
                  <a:cubicBezTo>
                    <a:pt x="1048" y="1"/>
                    <a:pt x="725" y="119"/>
                    <a:pt x="473" y="355"/>
                  </a:cubicBezTo>
                  <a:cubicBezTo>
                    <a:pt x="0" y="828"/>
                    <a:pt x="0" y="1615"/>
                    <a:pt x="473" y="2119"/>
                  </a:cubicBezTo>
                  <a:cubicBezTo>
                    <a:pt x="696" y="2363"/>
                    <a:pt x="997" y="2488"/>
                    <a:pt x="1327" y="2488"/>
                  </a:cubicBezTo>
                  <a:cubicBezTo>
                    <a:pt x="1509" y="2488"/>
                    <a:pt x="1700" y="2450"/>
                    <a:pt x="1891" y="2371"/>
                  </a:cubicBezTo>
                  <a:lnTo>
                    <a:pt x="2237" y="2718"/>
                  </a:lnTo>
                  <a:cubicBezTo>
                    <a:pt x="1386" y="3695"/>
                    <a:pt x="914" y="4923"/>
                    <a:pt x="914" y="6215"/>
                  </a:cubicBezTo>
                  <a:cubicBezTo>
                    <a:pt x="914" y="9176"/>
                    <a:pt x="3340" y="11634"/>
                    <a:pt x="6301" y="11634"/>
                  </a:cubicBezTo>
                  <a:cubicBezTo>
                    <a:pt x="9231" y="11634"/>
                    <a:pt x="11689" y="9208"/>
                    <a:pt x="11689" y="6215"/>
                  </a:cubicBezTo>
                  <a:cubicBezTo>
                    <a:pt x="11689" y="4923"/>
                    <a:pt x="11216" y="3695"/>
                    <a:pt x="10365" y="2718"/>
                  </a:cubicBezTo>
                  <a:lnTo>
                    <a:pt x="10743" y="2371"/>
                  </a:lnTo>
                  <a:cubicBezTo>
                    <a:pt x="10901" y="2466"/>
                    <a:pt x="11059" y="2497"/>
                    <a:pt x="11248" y="2497"/>
                  </a:cubicBezTo>
                  <a:cubicBezTo>
                    <a:pt x="11909" y="2497"/>
                    <a:pt x="12476" y="1930"/>
                    <a:pt x="12476" y="1269"/>
                  </a:cubicBezTo>
                  <a:cubicBezTo>
                    <a:pt x="12476" y="607"/>
                    <a:pt x="11909" y="8"/>
                    <a:pt x="11248" y="8"/>
                  </a:cubicBezTo>
                  <a:cubicBezTo>
                    <a:pt x="10586" y="8"/>
                    <a:pt x="10019" y="544"/>
                    <a:pt x="10019" y="1269"/>
                  </a:cubicBezTo>
                  <a:cubicBezTo>
                    <a:pt x="10019" y="1458"/>
                    <a:pt x="10050" y="1615"/>
                    <a:pt x="10145" y="1773"/>
                  </a:cubicBezTo>
                  <a:lnTo>
                    <a:pt x="9798" y="2119"/>
                  </a:lnTo>
                  <a:cubicBezTo>
                    <a:pt x="9137" y="1584"/>
                    <a:pt x="8381" y="1206"/>
                    <a:pt x="7561" y="985"/>
                  </a:cubicBezTo>
                  <a:lnTo>
                    <a:pt x="7561" y="544"/>
                  </a:lnTo>
                  <a:lnTo>
                    <a:pt x="5073" y="544"/>
                  </a:lnTo>
                  <a:lnTo>
                    <a:pt x="5073" y="985"/>
                  </a:lnTo>
                  <a:cubicBezTo>
                    <a:pt x="4222" y="1206"/>
                    <a:pt x="3434" y="1584"/>
                    <a:pt x="2836" y="2119"/>
                  </a:cubicBezTo>
                  <a:lnTo>
                    <a:pt x="2458" y="1773"/>
                  </a:lnTo>
                  <a:cubicBezTo>
                    <a:pt x="2710" y="1269"/>
                    <a:pt x="2584" y="733"/>
                    <a:pt x="2237" y="355"/>
                  </a:cubicBezTo>
                  <a:cubicBezTo>
                    <a:pt x="2001" y="119"/>
                    <a:pt x="1686" y="1"/>
                    <a:pt x="13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5637;p52">
            <a:extLst>
              <a:ext uri="{FF2B5EF4-FFF2-40B4-BE49-F238E27FC236}">
                <a16:creationId xmlns:a16="http://schemas.microsoft.com/office/drawing/2014/main" id="{D48F2728-4E19-818F-04A4-75B7649C9253}"/>
              </a:ext>
            </a:extLst>
          </p:cNvPr>
          <p:cNvGrpSpPr/>
          <p:nvPr/>
        </p:nvGrpSpPr>
        <p:grpSpPr>
          <a:xfrm>
            <a:off x="3465221" y="2114343"/>
            <a:ext cx="270467" cy="353615"/>
            <a:chOff x="-35089175" y="3919600"/>
            <a:chExt cx="222900" cy="291425"/>
          </a:xfrm>
          <a:solidFill>
            <a:schemeClr val="tx2"/>
          </a:solidFill>
        </p:grpSpPr>
        <p:sp>
          <p:nvSpPr>
            <p:cNvPr id="82" name="Google Shape;5638;p52">
              <a:extLst>
                <a:ext uri="{FF2B5EF4-FFF2-40B4-BE49-F238E27FC236}">
                  <a16:creationId xmlns:a16="http://schemas.microsoft.com/office/drawing/2014/main" id="{8EC61365-798C-5A89-10EB-D78DE2DE09E0}"/>
                </a:ext>
              </a:extLst>
            </p:cNvPr>
            <p:cNvSpPr/>
            <p:nvPr/>
          </p:nvSpPr>
          <p:spPr>
            <a:xfrm>
              <a:off x="-35089175" y="3919600"/>
              <a:ext cx="222900" cy="291425"/>
            </a:xfrm>
            <a:custGeom>
              <a:avLst/>
              <a:gdLst/>
              <a:ahLst/>
              <a:cxnLst/>
              <a:rect l="l" t="t" r="r" b="b"/>
              <a:pathLst>
                <a:path w="8916" h="11657" extrusionOk="0">
                  <a:moveTo>
                    <a:pt x="4474" y="1418"/>
                  </a:moveTo>
                  <a:cubicBezTo>
                    <a:pt x="6143" y="1418"/>
                    <a:pt x="7530" y="2804"/>
                    <a:pt x="7530" y="4474"/>
                  </a:cubicBezTo>
                  <a:cubicBezTo>
                    <a:pt x="7561" y="6175"/>
                    <a:pt x="6143" y="7561"/>
                    <a:pt x="4474" y="7561"/>
                  </a:cubicBezTo>
                  <a:cubicBezTo>
                    <a:pt x="2772" y="7561"/>
                    <a:pt x="1386" y="6175"/>
                    <a:pt x="1386" y="4474"/>
                  </a:cubicBezTo>
                  <a:cubicBezTo>
                    <a:pt x="1386" y="2804"/>
                    <a:pt x="2772" y="1418"/>
                    <a:pt x="4474" y="1418"/>
                  </a:cubicBezTo>
                  <a:close/>
                  <a:moveTo>
                    <a:pt x="4474" y="0"/>
                  </a:moveTo>
                  <a:cubicBezTo>
                    <a:pt x="2016" y="0"/>
                    <a:pt x="0" y="2017"/>
                    <a:pt x="0" y="4442"/>
                  </a:cubicBezTo>
                  <a:cubicBezTo>
                    <a:pt x="0" y="5419"/>
                    <a:pt x="315" y="6333"/>
                    <a:pt x="914" y="7120"/>
                  </a:cubicBezTo>
                  <a:lnTo>
                    <a:pt x="4190" y="11531"/>
                  </a:lnTo>
                  <a:cubicBezTo>
                    <a:pt x="4253" y="11626"/>
                    <a:pt x="4348" y="11657"/>
                    <a:pt x="4474" y="11657"/>
                  </a:cubicBezTo>
                  <a:cubicBezTo>
                    <a:pt x="4568" y="11657"/>
                    <a:pt x="4663" y="11626"/>
                    <a:pt x="4726" y="11531"/>
                  </a:cubicBezTo>
                  <a:lnTo>
                    <a:pt x="8002" y="7120"/>
                  </a:lnTo>
                  <a:cubicBezTo>
                    <a:pt x="8601" y="6333"/>
                    <a:pt x="8916" y="5419"/>
                    <a:pt x="8916" y="4442"/>
                  </a:cubicBezTo>
                  <a:cubicBezTo>
                    <a:pt x="8916" y="2017"/>
                    <a:pt x="6931" y="0"/>
                    <a:pt x="44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639;p52">
              <a:extLst>
                <a:ext uri="{FF2B5EF4-FFF2-40B4-BE49-F238E27FC236}">
                  <a16:creationId xmlns:a16="http://schemas.microsoft.com/office/drawing/2014/main" id="{08B942A2-CF4A-723A-E4DF-0BF8498EF581}"/>
                </a:ext>
              </a:extLst>
            </p:cNvPr>
            <p:cNvSpPr/>
            <p:nvPr/>
          </p:nvSpPr>
          <p:spPr>
            <a:xfrm>
              <a:off x="-35038000" y="3971575"/>
              <a:ext cx="120525" cy="120525"/>
            </a:xfrm>
            <a:custGeom>
              <a:avLst/>
              <a:gdLst/>
              <a:ahLst/>
              <a:cxnLst/>
              <a:rect l="l" t="t" r="r" b="b"/>
              <a:pathLst>
                <a:path w="4821" h="4821" extrusionOk="0">
                  <a:moveTo>
                    <a:pt x="2427" y="662"/>
                  </a:moveTo>
                  <a:cubicBezTo>
                    <a:pt x="2616" y="662"/>
                    <a:pt x="2773" y="820"/>
                    <a:pt x="2773" y="1040"/>
                  </a:cubicBezTo>
                  <a:cubicBezTo>
                    <a:pt x="2773" y="1229"/>
                    <a:pt x="2616" y="1387"/>
                    <a:pt x="2427" y="1387"/>
                  </a:cubicBezTo>
                  <a:cubicBezTo>
                    <a:pt x="2206" y="1387"/>
                    <a:pt x="2049" y="1229"/>
                    <a:pt x="2049" y="1040"/>
                  </a:cubicBezTo>
                  <a:cubicBezTo>
                    <a:pt x="2049" y="820"/>
                    <a:pt x="2206" y="662"/>
                    <a:pt x="2427" y="662"/>
                  </a:cubicBezTo>
                  <a:close/>
                  <a:moveTo>
                    <a:pt x="2427" y="2017"/>
                  </a:moveTo>
                  <a:cubicBezTo>
                    <a:pt x="2616" y="2017"/>
                    <a:pt x="2773" y="2174"/>
                    <a:pt x="2773" y="2363"/>
                  </a:cubicBezTo>
                  <a:lnTo>
                    <a:pt x="2773" y="3750"/>
                  </a:lnTo>
                  <a:cubicBezTo>
                    <a:pt x="2773" y="3939"/>
                    <a:pt x="2616" y="4096"/>
                    <a:pt x="2427" y="4096"/>
                  </a:cubicBezTo>
                  <a:cubicBezTo>
                    <a:pt x="2206" y="4096"/>
                    <a:pt x="2049" y="3939"/>
                    <a:pt x="2049" y="3750"/>
                  </a:cubicBezTo>
                  <a:lnTo>
                    <a:pt x="2049" y="2363"/>
                  </a:lnTo>
                  <a:cubicBezTo>
                    <a:pt x="2049" y="2174"/>
                    <a:pt x="2206" y="2017"/>
                    <a:pt x="2427" y="2017"/>
                  </a:cubicBezTo>
                  <a:close/>
                  <a:moveTo>
                    <a:pt x="2427" y="1"/>
                  </a:moveTo>
                  <a:cubicBezTo>
                    <a:pt x="1072" y="1"/>
                    <a:pt x="1" y="1072"/>
                    <a:pt x="1" y="2395"/>
                  </a:cubicBezTo>
                  <a:cubicBezTo>
                    <a:pt x="1" y="3750"/>
                    <a:pt x="1072" y="4821"/>
                    <a:pt x="2427" y="4821"/>
                  </a:cubicBezTo>
                  <a:cubicBezTo>
                    <a:pt x="3750" y="4821"/>
                    <a:pt x="4821" y="3750"/>
                    <a:pt x="4821" y="2395"/>
                  </a:cubicBezTo>
                  <a:cubicBezTo>
                    <a:pt x="4821" y="1072"/>
                    <a:pt x="3750" y="1"/>
                    <a:pt x="24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5055;p51">
            <a:extLst>
              <a:ext uri="{FF2B5EF4-FFF2-40B4-BE49-F238E27FC236}">
                <a16:creationId xmlns:a16="http://schemas.microsoft.com/office/drawing/2014/main" id="{76760AAC-16C1-F3B4-A700-81C4A7F9F72C}"/>
              </a:ext>
            </a:extLst>
          </p:cNvPr>
          <p:cNvSpPr/>
          <p:nvPr/>
        </p:nvSpPr>
        <p:spPr>
          <a:xfrm>
            <a:off x="1483709" y="2114343"/>
            <a:ext cx="367261" cy="365438"/>
          </a:xfrm>
          <a:custGeom>
            <a:avLst/>
            <a:gdLst/>
            <a:ahLst/>
            <a:cxnLst/>
            <a:rect l="l" t="t" r="r" b="b"/>
            <a:pathLst>
              <a:path w="12697" h="12634" extrusionOk="0">
                <a:moveTo>
                  <a:pt x="11437" y="819"/>
                </a:moveTo>
                <a:cubicBezTo>
                  <a:pt x="11657" y="819"/>
                  <a:pt x="11815" y="1040"/>
                  <a:pt x="11815" y="1260"/>
                </a:cubicBezTo>
                <a:cubicBezTo>
                  <a:pt x="11815" y="1512"/>
                  <a:pt x="11657" y="1670"/>
                  <a:pt x="11437" y="1670"/>
                </a:cubicBezTo>
                <a:lnTo>
                  <a:pt x="1229" y="1670"/>
                </a:lnTo>
                <a:cubicBezTo>
                  <a:pt x="1009" y="1670"/>
                  <a:pt x="788" y="1449"/>
                  <a:pt x="788" y="1260"/>
                </a:cubicBezTo>
                <a:cubicBezTo>
                  <a:pt x="788" y="1071"/>
                  <a:pt x="1009" y="819"/>
                  <a:pt x="1229" y="819"/>
                </a:cubicBezTo>
                <a:close/>
                <a:moveTo>
                  <a:pt x="8790" y="3277"/>
                </a:moveTo>
                <a:cubicBezTo>
                  <a:pt x="9042" y="3277"/>
                  <a:pt x="9200" y="3466"/>
                  <a:pt x="9200" y="3655"/>
                </a:cubicBezTo>
                <a:lnTo>
                  <a:pt x="9200" y="5356"/>
                </a:lnTo>
                <a:lnTo>
                  <a:pt x="9232" y="5356"/>
                </a:lnTo>
                <a:cubicBezTo>
                  <a:pt x="9232" y="5608"/>
                  <a:pt x="9042" y="5765"/>
                  <a:pt x="8822" y="5765"/>
                </a:cubicBezTo>
                <a:cubicBezTo>
                  <a:pt x="8633" y="5765"/>
                  <a:pt x="8412" y="5545"/>
                  <a:pt x="8412" y="5356"/>
                </a:cubicBezTo>
                <a:lnTo>
                  <a:pt x="8412" y="4694"/>
                </a:lnTo>
                <a:lnTo>
                  <a:pt x="6617" y="6459"/>
                </a:lnTo>
                <a:cubicBezTo>
                  <a:pt x="6538" y="6537"/>
                  <a:pt x="6435" y="6577"/>
                  <a:pt x="6333" y="6577"/>
                </a:cubicBezTo>
                <a:cubicBezTo>
                  <a:pt x="6231" y="6577"/>
                  <a:pt x="6128" y="6537"/>
                  <a:pt x="6050" y="6459"/>
                </a:cubicBezTo>
                <a:lnTo>
                  <a:pt x="5482" y="5923"/>
                </a:lnTo>
                <a:lnTo>
                  <a:pt x="4096" y="7278"/>
                </a:lnTo>
                <a:cubicBezTo>
                  <a:pt x="4033" y="7356"/>
                  <a:pt x="3931" y="7396"/>
                  <a:pt x="3824" y="7396"/>
                </a:cubicBezTo>
                <a:cubicBezTo>
                  <a:pt x="3718" y="7396"/>
                  <a:pt x="3608" y="7356"/>
                  <a:pt x="3529" y="7278"/>
                </a:cubicBezTo>
                <a:cubicBezTo>
                  <a:pt x="3372" y="7120"/>
                  <a:pt x="3372" y="6868"/>
                  <a:pt x="3529" y="6711"/>
                </a:cubicBezTo>
                <a:lnTo>
                  <a:pt x="5167" y="5041"/>
                </a:lnTo>
                <a:cubicBezTo>
                  <a:pt x="5246" y="4962"/>
                  <a:pt x="5356" y="4923"/>
                  <a:pt x="5467" y="4923"/>
                </a:cubicBezTo>
                <a:cubicBezTo>
                  <a:pt x="5577" y="4923"/>
                  <a:pt x="5687" y="4962"/>
                  <a:pt x="5766" y="5041"/>
                </a:cubicBezTo>
                <a:lnTo>
                  <a:pt x="6302" y="5608"/>
                </a:lnTo>
                <a:lnTo>
                  <a:pt x="7814" y="4096"/>
                </a:lnTo>
                <a:lnTo>
                  <a:pt x="7152" y="4096"/>
                </a:lnTo>
                <a:cubicBezTo>
                  <a:pt x="6900" y="4096"/>
                  <a:pt x="6743" y="3907"/>
                  <a:pt x="6743" y="3655"/>
                </a:cubicBezTo>
                <a:cubicBezTo>
                  <a:pt x="6743" y="3434"/>
                  <a:pt x="6932" y="3277"/>
                  <a:pt x="7152" y="3277"/>
                </a:cubicBezTo>
                <a:close/>
                <a:moveTo>
                  <a:pt x="6302" y="11058"/>
                </a:moveTo>
                <a:cubicBezTo>
                  <a:pt x="6554" y="11058"/>
                  <a:pt x="6743" y="11279"/>
                  <a:pt x="6743" y="11468"/>
                </a:cubicBezTo>
                <a:cubicBezTo>
                  <a:pt x="6743" y="11657"/>
                  <a:pt x="6554" y="11846"/>
                  <a:pt x="6302" y="11846"/>
                </a:cubicBezTo>
                <a:cubicBezTo>
                  <a:pt x="6081" y="11846"/>
                  <a:pt x="5924" y="11657"/>
                  <a:pt x="5924" y="11468"/>
                </a:cubicBezTo>
                <a:cubicBezTo>
                  <a:pt x="5924" y="11279"/>
                  <a:pt x="6113" y="11058"/>
                  <a:pt x="6302" y="11058"/>
                </a:cubicBezTo>
                <a:close/>
                <a:moveTo>
                  <a:pt x="1229" y="0"/>
                </a:moveTo>
                <a:cubicBezTo>
                  <a:pt x="568" y="0"/>
                  <a:pt x="1" y="536"/>
                  <a:pt x="1" y="1229"/>
                </a:cubicBezTo>
                <a:cubicBezTo>
                  <a:pt x="1" y="1764"/>
                  <a:pt x="379" y="2205"/>
                  <a:pt x="851" y="2394"/>
                </a:cubicBezTo>
                <a:lnTo>
                  <a:pt x="851" y="8254"/>
                </a:lnTo>
                <a:lnTo>
                  <a:pt x="442" y="8254"/>
                </a:lnTo>
                <a:cubicBezTo>
                  <a:pt x="221" y="8254"/>
                  <a:pt x="64" y="8475"/>
                  <a:pt x="64" y="8664"/>
                </a:cubicBezTo>
                <a:cubicBezTo>
                  <a:pt x="64" y="8916"/>
                  <a:pt x="253" y="9042"/>
                  <a:pt x="442" y="9042"/>
                </a:cubicBezTo>
                <a:lnTo>
                  <a:pt x="5955" y="9042"/>
                </a:lnTo>
                <a:lnTo>
                  <a:pt x="5955" y="10239"/>
                </a:lnTo>
                <a:cubicBezTo>
                  <a:pt x="5482" y="10397"/>
                  <a:pt x="5136" y="10869"/>
                  <a:pt x="5136" y="11405"/>
                </a:cubicBezTo>
                <a:cubicBezTo>
                  <a:pt x="5136" y="12098"/>
                  <a:pt x="5671" y="12633"/>
                  <a:pt x="6365" y="12633"/>
                </a:cubicBezTo>
                <a:cubicBezTo>
                  <a:pt x="7026" y="12633"/>
                  <a:pt x="7625" y="12098"/>
                  <a:pt x="7625" y="11405"/>
                </a:cubicBezTo>
                <a:cubicBezTo>
                  <a:pt x="7625" y="10869"/>
                  <a:pt x="7247" y="10428"/>
                  <a:pt x="6774" y="10239"/>
                </a:cubicBezTo>
                <a:lnTo>
                  <a:pt x="6774" y="9042"/>
                </a:lnTo>
                <a:lnTo>
                  <a:pt x="12288" y="9042"/>
                </a:lnTo>
                <a:cubicBezTo>
                  <a:pt x="12540" y="9042"/>
                  <a:pt x="12697" y="8853"/>
                  <a:pt x="12697" y="8664"/>
                </a:cubicBezTo>
                <a:cubicBezTo>
                  <a:pt x="12666" y="8443"/>
                  <a:pt x="12508" y="8254"/>
                  <a:pt x="12256" y="8254"/>
                </a:cubicBezTo>
                <a:lnTo>
                  <a:pt x="11815" y="8254"/>
                </a:lnTo>
                <a:lnTo>
                  <a:pt x="11815" y="2394"/>
                </a:lnTo>
                <a:cubicBezTo>
                  <a:pt x="12288" y="2237"/>
                  <a:pt x="12666" y="1764"/>
                  <a:pt x="12666" y="1229"/>
                </a:cubicBezTo>
                <a:cubicBezTo>
                  <a:pt x="12666" y="567"/>
                  <a:pt x="12098" y="0"/>
                  <a:pt x="11437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4606;p49">
            <a:extLst>
              <a:ext uri="{FF2B5EF4-FFF2-40B4-BE49-F238E27FC236}">
                <a16:creationId xmlns:a16="http://schemas.microsoft.com/office/drawing/2014/main" id="{BF7F5986-7281-DDF1-1B86-7071ADD0FAF5}"/>
              </a:ext>
            </a:extLst>
          </p:cNvPr>
          <p:cNvGrpSpPr/>
          <p:nvPr/>
        </p:nvGrpSpPr>
        <p:grpSpPr>
          <a:xfrm>
            <a:off x="7272548" y="2344309"/>
            <a:ext cx="339253" cy="339253"/>
            <a:chOff x="899850" y="4992125"/>
            <a:chExt cx="481825" cy="481825"/>
          </a:xfrm>
          <a:solidFill>
            <a:schemeClr val="tx2"/>
          </a:solidFill>
        </p:grpSpPr>
        <p:sp>
          <p:nvSpPr>
            <p:cNvPr id="86" name="Google Shape;4607;p49">
              <a:extLst>
                <a:ext uri="{FF2B5EF4-FFF2-40B4-BE49-F238E27FC236}">
                  <a16:creationId xmlns:a16="http://schemas.microsoft.com/office/drawing/2014/main" id="{9CDB613B-611F-DCA0-17A4-E983897F8394}"/>
                </a:ext>
              </a:extLst>
            </p:cNvPr>
            <p:cNvSpPr/>
            <p:nvPr/>
          </p:nvSpPr>
          <p:spPr>
            <a:xfrm>
              <a:off x="1126600" y="536010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6" y="1"/>
                  </a:moveTo>
                  <a:cubicBezTo>
                    <a:pt x="253" y="1"/>
                    <a:pt x="0" y="250"/>
                    <a:pt x="0" y="564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876" y="1130"/>
                    <a:pt x="1129" y="877"/>
                    <a:pt x="1129" y="564"/>
                  </a:cubicBezTo>
                  <a:cubicBezTo>
                    <a:pt x="1129" y="250"/>
                    <a:pt x="876" y="1"/>
                    <a:pt x="5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7" name="Google Shape;4608;p49">
              <a:extLst>
                <a:ext uri="{FF2B5EF4-FFF2-40B4-BE49-F238E27FC236}">
                  <a16:creationId xmlns:a16="http://schemas.microsoft.com/office/drawing/2014/main" id="{8939A41B-0CA5-0FD7-F25E-9891E5139DAB}"/>
                </a:ext>
              </a:extLst>
            </p:cNvPr>
            <p:cNvSpPr/>
            <p:nvPr/>
          </p:nvSpPr>
          <p:spPr>
            <a:xfrm>
              <a:off x="1056050" y="5079900"/>
              <a:ext cx="169400" cy="194950"/>
            </a:xfrm>
            <a:custGeom>
              <a:avLst/>
              <a:gdLst/>
              <a:ahLst/>
              <a:cxnLst/>
              <a:rect l="l" t="t" r="r" b="b"/>
              <a:pathLst>
                <a:path w="6776" h="7798" extrusionOk="0">
                  <a:moveTo>
                    <a:pt x="3417" y="1"/>
                  </a:moveTo>
                  <a:cubicBezTo>
                    <a:pt x="1713" y="1"/>
                    <a:pt x="0" y="1115"/>
                    <a:pt x="0" y="3304"/>
                  </a:cubicBezTo>
                  <a:cubicBezTo>
                    <a:pt x="0" y="3614"/>
                    <a:pt x="250" y="3867"/>
                    <a:pt x="564" y="3867"/>
                  </a:cubicBezTo>
                  <a:cubicBezTo>
                    <a:pt x="877" y="3867"/>
                    <a:pt x="1130" y="3614"/>
                    <a:pt x="1130" y="3304"/>
                  </a:cubicBezTo>
                  <a:cubicBezTo>
                    <a:pt x="1130" y="2069"/>
                    <a:pt x="2111" y="1061"/>
                    <a:pt x="3388" y="1061"/>
                  </a:cubicBezTo>
                  <a:cubicBezTo>
                    <a:pt x="4665" y="1061"/>
                    <a:pt x="5647" y="2066"/>
                    <a:pt x="5647" y="3304"/>
                  </a:cubicBezTo>
                  <a:cubicBezTo>
                    <a:pt x="5647" y="4147"/>
                    <a:pt x="5174" y="4921"/>
                    <a:pt x="4424" y="5310"/>
                  </a:cubicBezTo>
                  <a:cubicBezTo>
                    <a:pt x="3617" y="5728"/>
                    <a:pt x="3108" y="6336"/>
                    <a:pt x="2912" y="7116"/>
                  </a:cubicBezTo>
                  <a:cubicBezTo>
                    <a:pt x="2870" y="7285"/>
                    <a:pt x="2906" y="7466"/>
                    <a:pt x="3015" y="7601"/>
                  </a:cubicBezTo>
                  <a:cubicBezTo>
                    <a:pt x="3118" y="7736"/>
                    <a:pt x="3277" y="7798"/>
                    <a:pt x="3439" y="7798"/>
                  </a:cubicBezTo>
                  <a:cubicBezTo>
                    <a:pt x="3686" y="7798"/>
                    <a:pt x="3938" y="7652"/>
                    <a:pt x="4005" y="7399"/>
                  </a:cubicBezTo>
                  <a:cubicBezTo>
                    <a:pt x="4129" y="6936"/>
                    <a:pt x="4445" y="6568"/>
                    <a:pt x="4945" y="6312"/>
                  </a:cubicBezTo>
                  <a:cubicBezTo>
                    <a:pt x="6071" y="5728"/>
                    <a:pt x="6776" y="4569"/>
                    <a:pt x="6776" y="3304"/>
                  </a:cubicBezTo>
                  <a:cubicBezTo>
                    <a:pt x="6776" y="1090"/>
                    <a:pt x="5101" y="1"/>
                    <a:pt x="3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8" name="Google Shape;4609;p49">
              <a:extLst>
                <a:ext uri="{FF2B5EF4-FFF2-40B4-BE49-F238E27FC236}">
                  <a16:creationId xmlns:a16="http://schemas.microsoft.com/office/drawing/2014/main" id="{1702B117-71C6-20F8-51DF-484B75677C89}"/>
                </a:ext>
              </a:extLst>
            </p:cNvPr>
            <p:cNvSpPr/>
            <p:nvPr/>
          </p:nvSpPr>
          <p:spPr>
            <a:xfrm>
              <a:off x="899850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36" y="2334"/>
                  </a:moveTo>
                  <a:cubicBezTo>
                    <a:pt x="12223" y="2334"/>
                    <a:pt x="14153" y="4367"/>
                    <a:pt x="14153" y="6815"/>
                  </a:cubicBezTo>
                  <a:cubicBezTo>
                    <a:pt x="14153" y="8501"/>
                    <a:pt x="13214" y="10049"/>
                    <a:pt x="11714" y="10826"/>
                  </a:cubicBezTo>
                  <a:cubicBezTo>
                    <a:pt x="11401" y="10986"/>
                    <a:pt x="11362" y="11142"/>
                    <a:pt x="11344" y="11202"/>
                  </a:cubicBezTo>
                  <a:cubicBezTo>
                    <a:pt x="11141" y="11958"/>
                    <a:pt x="10458" y="12455"/>
                    <a:pt x="9710" y="12455"/>
                  </a:cubicBezTo>
                  <a:cubicBezTo>
                    <a:pt x="9569" y="12455"/>
                    <a:pt x="9426" y="12438"/>
                    <a:pt x="9284" y="12401"/>
                  </a:cubicBezTo>
                  <a:cubicBezTo>
                    <a:pt x="8383" y="12169"/>
                    <a:pt x="7841" y="11254"/>
                    <a:pt x="8064" y="10353"/>
                  </a:cubicBezTo>
                  <a:cubicBezTo>
                    <a:pt x="8338" y="9260"/>
                    <a:pt x="9061" y="8384"/>
                    <a:pt x="10154" y="7818"/>
                  </a:cubicBezTo>
                  <a:cubicBezTo>
                    <a:pt x="10832" y="7465"/>
                    <a:pt x="10973" y="6556"/>
                    <a:pt x="10434" y="6017"/>
                  </a:cubicBezTo>
                  <a:cubicBezTo>
                    <a:pt x="10219" y="5801"/>
                    <a:pt x="9934" y="5700"/>
                    <a:pt x="9650" y="5700"/>
                  </a:cubicBezTo>
                  <a:cubicBezTo>
                    <a:pt x="9078" y="5700"/>
                    <a:pt x="8507" y="6109"/>
                    <a:pt x="8507" y="6815"/>
                  </a:cubicBezTo>
                  <a:cubicBezTo>
                    <a:pt x="8507" y="7749"/>
                    <a:pt x="7748" y="8507"/>
                    <a:pt x="6812" y="8507"/>
                  </a:cubicBezTo>
                  <a:cubicBezTo>
                    <a:pt x="5875" y="8507"/>
                    <a:pt x="5119" y="7749"/>
                    <a:pt x="5119" y="6815"/>
                  </a:cubicBezTo>
                  <a:cubicBezTo>
                    <a:pt x="5119" y="4388"/>
                    <a:pt x="7028" y="2334"/>
                    <a:pt x="9636" y="2334"/>
                  </a:cubicBezTo>
                  <a:close/>
                  <a:moveTo>
                    <a:pt x="9636" y="13588"/>
                  </a:moveTo>
                  <a:cubicBezTo>
                    <a:pt x="9854" y="13588"/>
                    <a:pt x="10074" y="13630"/>
                    <a:pt x="10284" y="13717"/>
                  </a:cubicBezTo>
                  <a:cubicBezTo>
                    <a:pt x="10916" y="13979"/>
                    <a:pt x="11328" y="14596"/>
                    <a:pt x="11328" y="15283"/>
                  </a:cubicBezTo>
                  <a:cubicBezTo>
                    <a:pt x="11328" y="16219"/>
                    <a:pt x="10570" y="16975"/>
                    <a:pt x="9636" y="16978"/>
                  </a:cubicBezTo>
                  <a:cubicBezTo>
                    <a:pt x="8950" y="16978"/>
                    <a:pt x="8332" y="16562"/>
                    <a:pt x="8070" y="15930"/>
                  </a:cubicBezTo>
                  <a:cubicBezTo>
                    <a:pt x="7808" y="15298"/>
                    <a:pt x="7953" y="14569"/>
                    <a:pt x="8438" y="14084"/>
                  </a:cubicBezTo>
                  <a:cubicBezTo>
                    <a:pt x="8762" y="13760"/>
                    <a:pt x="9195" y="13588"/>
                    <a:pt x="9636" y="13588"/>
                  </a:cubicBezTo>
                  <a:close/>
                  <a:moveTo>
                    <a:pt x="9636" y="1"/>
                  </a:moveTo>
                  <a:cubicBezTo>
                    <a:pt x="4330" y="1"/>
                    <a:pt x="0" y="4331"/>
                    <a:pt x="0" y="9637"/>
                  </a:cubicBezTo>
                  <a:cubicBezTo>
                    <a:pt x="0" y="14945"/>
                    <a:pt x="4330" y="19273"/>
                    <a:pt x="9636" y="19273"/>
                  </a:cubicBezTo>
                  <a:cubicBezTo>
                    <a:pt x="14939" y="19273"/>
                    <a:pt x="19272" y="14945"/>
                    <a:pt x="19272" y="9637"/>
                  </a:cubicBezTo>
                  <a:cubicBezTo>
                    <a:pt x="19272" y="4331"/>
                    <a:pt x="14942" y="1"/>
                    <a:pt x="96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pic>
        <p:nvPicPr>
          <p:cNvPr id="89" name="Picture 2" descr="Vectorise Logo | Malaysia Madani - Vectorise Logo">
            <a:extLst>
              <a:ext uri="{FF2B5EF4-FFF2-40B4-BE49-F238E27FC236}">
                <a16:creationId xmlns:a16="http://schemas.microsoft.com/office/drawing/2014/main" id="{90BF1D3F-C080-80B0-0B12-28E575F1C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8" b="31003"/>
          <a:stretch/>
        </p:blipFill>
        <p:spPr bwMode="auto">
          <a:xfrm>
            <a:off x="7393206" y="1"/>
            <a:ext cx="1750794" cy="666864"/>
          </a:xfrm>
          <a:prstGeom prst="rect">
            <a:avLst/>
          </a:prstGeom>
          <a:noFill/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70B9CF-B649-4ECD-AC3E-CA45DB92FC80}"/>
              </a:ext>
            </a:extLst>
          </p:cNvPr>
          <p:cNvCxnSpPr>
            <a:cxnSpLocks/>
          </p:cNvCxnSpPr>
          <p:nvPr/>
        </p:nvCxnSpPr>
        <p:spPr>
          <a:xfrm>
            <a:off x="5510752" y="1946182"/>
            <a:ext cx="600" cy="134817"/>
          </a:xfrm>
          <a:prstGeom prst="line">
            <a:avLst/>
          </a:prstGeom>
          <a:ln>
            <a:solidFill>
              <a:srgbClr val="A58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4">
            <a:extLst>
              <a:ext uri="{FF2B5EF4-FFF2-40B4-BE49-F238E27FC236}">
                <a16:creationId xmlns:a16="http://schemas.microsoft.com/office/drawing/2014/main" id="{06EA4B0B-CEC4-409F-A7FA-153C455CEAB5}"/>
              </a:ext>
            </a:extLst>
          </p:cNvPr>
          <p:cNvSpPr txBox="1">
            <a:spLocks/>
          </p:cNvSpPr>
          <p:nvPr/>
        </p:nvSpPr>
        <p:spPr>
          <a:xfrm>
            <a:off x="7550728" y="507730"/>
            <a:ext cx="1750794" cy="387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Exa"/>
              <a:buNone/>
              <a:defRPr sz="32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algn="ctr"/>
            <a:r>
              <a:rPr lang="en-MY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DIMENSI </a:t>
            </a:r>
          </a:p>
          <a:p>
            <a:pPr algn="ctr"/>
            <a:r>
              <a:rPr lang="en-MY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PASCA NORMAL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CD68F6E-3194-4D74-A886-C08A782E7409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34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3" name="Google Shape;119;p24">
            <a:extLst>
              <a:ext uri="{FF2B5EF4-FFF2-40B4-BE49-F238E27FC236}">
                <a16:creationId xmlns:a16="http://schemas.microsoft.com/office/drawing/2014/main" id="{A4114E55-8183-272D-03B0-3A2F0C3E67D2}"/>
              </a:ext>
            </a:extLst>
          </p:cNvPr>
          <p:cNvSpPr txBox="1">
            <a:spLocks/>
          </p:cNvSpPr>
          <p:nvPr/>
        </p:nvSpPr>
        <p:spPr>
          <a:xfrm>
            <a:off x="91053" y="4749301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</p:spTree>
    <p:extLst>
      <p:ext uri="{BB962C8B-B14F-4D97-AF65-F5344CB8AC3E}">
        <p14:creationId xmlns:p14="http://schemas.microsoft.com/office/powerpoint/2010/main" val="42535280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570CB-520E-6BB0-ADE3-58D3C3AFE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28" y="231644"/>
            <a:ext cx="7237194" cy="667500"/>
          </a:xfrm>
        </p:spPr>
        <p:txBody>
          <a:bodyPr/>
          <a:lstStyle/>
          <a:p>
            <a:r>
              <a:rPr lang="en-M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PERKARA YANG PERLU DIAMBIL KIRA</a:t>
            </a:r>
          </a:p>
        </p:txBody>
      </p:sp>
      <p:sp>
        <p:nvSpPr>
          <p:cNvPr id="8" name="Google Shape;488;p47">
            <a:extLst>
              <a:ext uri="{FF2B5EF4-FFF2-40B4-BE49-F238E27FC236}">
                <a16:creationId xmlns:a16="http://schemas.microsoft.com/office/drawing/2014/main" id="{9E81F808-9FD6-C0A5-6FB8-5CD259C67644}"/>
              </a:ext>
            </a:extLst>
          </p:cNvPr>
          <p:cNvSpPr txBox="1">
            <a:spLocks/>
          </p:cNvSpPr>
          <p:nvPr/>
        </p:nvSpPr>
        <p:spPr>
          <a:xfrm>
            <a:off x="433594" y="2069666"/>
            <a:ext cx="4651024" cy="2329152"/>
          </a:xfrm>
          <a:prstGeom prst="rect">
            <a:avLst/>
          </a:prstGeom>
          <a:noFill/>
          <a:ln w="952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173038" lvl="1" indent="-168275" defTabSz="719138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MY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Dasar yang </a:t>
            </a:r>
            <a:r>
              <a:rPr lang="en-MY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dibuat</a:t>
            </a:r>
            <a:r>
              <a:rPr lang="en-MY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perlu</a:t>
            </a:r>
            <a:r>
              <a:rPr lang="en-MY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sedia</a:t>
            </a:r>
            <a:r>
              <a:rPr lang="en-MY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menghadapi</a:t>
            </a:r>
            <a:r>
              <a:rPr lang="en-MY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perubahan yang </a:t>
            </a:r>
            <a:r>
              <a:rPr lang="en-MY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pantas</a:t>
            </a:r>
            <a:endParaRPr lang="en-MY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ea typeface="Calibri" panose="020F0502020204030204" pitchFamily="34" charset="0"/>
              <a:cs typeface="Lexend Exa" panose="020B0604020202020204" charset="0"/>
            </a:endParaRPr>
          </a:p>
          <a:p>
            <a:pPr marL="173038" lvl="1" indent="-168275" defTabSz="719138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MY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Perubahan </a:t>
            </a:r>
            <a:r>
              <a:rPr lang="en-MY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akan</a:t>
            </a:r>
            <a:r>
              <a:rPr lang="en-MY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menjadikan</a:t>
            </a:r>
            <a:r>
              <a:rPr lang="en-MY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dasar</a:t>
            </a:r>
            <a:r>
              <a:rPr lang="en-MY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itu</a:t>
            </a:r>
            <a:r>
              <a:rPr lang="en-MY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lewah</a:t>
            </a:r>
            <a:r>
              <a:rPr lang="en-MY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(</a:t>
            </a:r>
            <a:r>
              <a:rPr lang="en-MY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berlebih-lebihan</a:t>
            </a:r>
            <a:r>
              <a:rPr lang="en-MY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)</a:t>
            </a:r>
          </a:p>
          <a:p>
            <a:pPr marL="173038" lvl="1" indent="-168275" defTabSz="719138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MY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Beradaptasi</a:t>
            </a:r>
            <a:r>
              <a:rPr lang="en-MY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dengan perubahan</a:t>
            </a:r>
            <a:endParaRPr lang="en-MY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cs typeface="Lexend Exa" panose="020B0604020202020204" charset="0"/>
            </a:endParaRPr>
          </a:p>
        </p:txBody>
      </p:sp>
      <p:sp>
        <p:nvSpPr>
          <p:cNvPr id="9" name="Google Shape;489;p47">
            <a:extLst>
              <a:ext uri="{FF2B5EF4-FFF2-40B4-BE49-F238E27FC236}">
                <a16:creationId xmlns:a16="http://schemas.microsoft.com/office/drawing/2014/main" id="{C9DB259B-C667-3AFA-BBC5-5C276E50BB6E}"/>
              </a:ext>
            </a:extLst>
          </p:cNvPr>
          <p:cNvSpPr txBox="1">
            <a:spLocks/>
          </p:cNvSpPr>
          <p:nvPr/>
        </p:nvSpPr>
        <p:spPr>
          <a:xfrm>
            <a:off x="433594" y="1549917"/>
            <a:ext cx="4651024" cy="519900"/>
          </a:xfrm>
          <a:prstGeom prst="rect">
            <a:avLst/>
          </a:prstGeom>
          <a:solidFill>
            <a:schemeClr val="tx2"/>
          </a:solidFill>
          <a:ln w="9525" cap="flat" cmpd="sng">
            <a:solidFill>
              <a:srgbClr val="C2930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Chivo Medium"/>
                <a:ea typeface="Chivo Medium"/>
                <a:cs typeface="Chivo Medium"/>
                <a:sym typeface="Chivo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ebas Neue"/>
              <a:buNone/>
              <a:tabLst/>
              <a:defRPr/>
            </a:pPr>
            <a:r>
              <a:rPr kumimoji="0" lang="en-MY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 panose="020B0604020202020204" charset="0"/>
                <a:cs typeface="Lexend Exa" panose="020B0604020202020204" charset="0"/>
                <a:sym typeface="Chivo Medium"/>
              </a:rPr>
              <a:t>MASA DEPAN DAN PERUBAHAN</a:t>
            </a:r>
          </a:p>
        </p:txBody>
      </p:sp>
      <p:grpSp>
        <p:nvGrpSpPr>
          <p:cNvPr id="10" name="Google Shape;492;p47">
            <a:extLst>
              <a:ext uri="{FF2B5EF4-FFF2-40B4-BE49-F238E27FC236}">
                <a16:creationId xmlns:a16="http://schemas.microsoft.com/office/drawing/2014/main" id="{2F0F9676-3CAE-A07B-84F1-D85A72B8BE8B}"/>
              </a:ext>
            </a:extLst>
          </p:cNvPr>
          <p:cNvGrpSpPr/>
          <p:nvPr/>
        </p:nvGrpSpPr>
        <p:grpSpPr>
          <a:xfrm>
            <a:off x="4258659" y="928325"/>
            <a:ext cx="397194" cy="296205"/>
            <a:chOff x="5216456" y="3725484"/>
            <a:chExt cx="356196" cy="265631"/>
          </a:xfrm>
        </p:grpSpPr>
        <p:sp>
          <p:nvSpPr>
            <p:cNvPr id="11" name="Google Shape;493;p47">
              <a:extLst>
                <a:ext uri="{FF2B5EF4-FFF2-40B4-BE49-F238E27FC236}">
                  <a16:creationId xmlns:a16="http://schemas.microsoft.com/office/drawing/2014/main" id="{90A167C7-F765-80AE-A5ED-190A9F3FB83B}"/>
                </a:ext>
              </a:extLst>
            </p:cNvPr>
            <p:cNvSpPr/>
            <p:nvPr/>
          </p:nvSpPr>
          <p:spPr>
            <a:xfrm>
              <a:off x="5216456" y="3814335"/>
              <a:ext cx="296465" cy="176780"/>
            </a:xfrm>
            <a:custGeom>
              <a:avLst/>
              <a:gdLst/>
              <a:ahLst/>
              <a:cxnLst/>
              <a:rect l="l" t="t" r="r" b="b"/>
              <a:pathLst>
                <a:path w="9336" h="5567" extrusionOk="0">
                  <a:moveTo>
                    <a:pt x="1876" y="0"/>
                  </a:moveTo>
                  <a:cubicBezTo>
                    <a:pt x="1831" y="0"/>
                    <a:pt x="1787" y="18"/>
                    <a:pt x="1751" y="54"/>
                  </a:cubicBezTo>
                  <a:lnTo>
                    <a:pt x="84" y="1721"/>
                  </a:lnTo>
                  <a:cubicBezTo>
                    <a:pt x="1" y="1804"/>
                    <a:pt x="1" y="1899"/>
                    <a:pt x="84" y="1983"/>
                  </a:cubicBezTo>
                  <a:lnTo>
                    <a:pt x="3263" y="5162"/>
                  </a:lnTo>
                  <a:cubicBezTo>
                    <a:pt x="3513" y="5412"/>
                    <a:pt x="3858" y="5566"/>
                    <a:pt x="4215" y="5566"/>
                  </a:cubicBezTo>
                  <a:cubicBezTo>
                    <a:pt x="4573" y="5566"/>
                    <a:pt x="4918" y="5435"/>
                    <a:pt x="5168" y="5162"/>
                  </a:cubicBezTo>
                  <a:lnTo>
                    <a:pt x="9252" y="1090"/>
                  </a:lnTo>
                  <a:cubicBezTo>
                    <a:pt x="9335" y="1006"/>
                    <a:pt x="9335" y="887"/>
                    <a:pt x="9276" y="828"/>
                  </a:cubicBezTo>
                  <a:cubicBezTo>
                    <a:pt x="9240" y="792"/>
                    <a:pt x="9195" y="774"/>
                    <a:pt x="9151" y="774"/>
                  </a:cubicBezTo>
                  <a:cubicBezTo>
                    <a:pt x="9106" y="774"/>
                    <a:pt x="9061" y="792"/>
                    <a:pt x="9026" y="828"/>
                  </a:cubicBezTo>
                  <a:lnTo>
                    <a:pt x="4942" y="4912"/>
                  </a:lnTo>
                  <a:cubicBezTo>
                    <a:pt x="4751" y="5102"/>
                    <a:pt x="4501" y="5209"/>
                    <a:pt x="4227" y="5209"/>
                  </a:cubicBezTo>
                  <a:cubicBezTo>
                    <a:pt x="3965" y="5209"/>
                    <a:pt x="3715" y="5102"/>
                    <a:pt x="3513" y="4912"/>
                  </a:cubicBezTo>
                  <a:lnTo>
                    <a:pt x="453" y="1840"/>
                  </a:lnTo>
                  <a:lnTo>
                    <a:pt x="1870" y="435"/>
                  </a:lnTo>
                  <a:lnTo>
                    <a:pt x="2370" y="935"/>
                  </a:lnTo>
                  <a:cubicBezTo>
                    <a:pt x="2406" y="971"/>
                    <a:pt x="2450" y="988"/>
                    <a:pt x="2495" y="988"/>
                  </a:cubicBezTo>
                  <a:cubicBezTo>
                    <a:pt x="2540" y="988"/>
                    <a:pt x="2584" y="971"/>
                    <a:pt x="2620" y="935"/>
                  </a:cubicBezTo>
                  <a:cubicBezTo>
                    <a:pt x="2703" y="863"/>
                    <a:pt x="2703" y="756"/>
                    <a:pt x="2620" y="685"/>
                  </a:cubicBezTo>
                  <a:lnTo>
                    <a:pt x="2001" y="54"/>
                  </a:lnTo>
                  <a:cubicBezTo>
                    <a:pt x="1965" y="18"/>
                    <a:pt x="1920" y="0"/>
                    <a:pt x="1876" y="0"/>
                  </a:cubicBezTo>
                  <a:close/>
                </a:path>
              </a:pathLst>
            </a:custGeom>
            <a:solidFill>
              <a:srgbClr val="C29302"/>
            </a:solidFill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494;p47">
              <a:extLst>
                <a:ext uri="{FF2B5EF4-FFF2-40B4-BE49-F238E27FC236}">
                  <a16:creationId xmlns:a16="http://schemas.microsoft.com/office/drawing/2014/main" id="{C5D4519E-846F-52CE-008F-808F024FD5D6}"/>
                </a:ext>
              </a:extLst>
            </p:cNvPr>
            <p:cNvSpPr/>
            <p:nvPr/>
          </p:nvSpPr>
          <p:spPr>
            <a:xfrm>
              <a:off x="5304925" y="3725484"/>
              <a:ext cx="267726" cy="170715"/>
            </a:xfrm>
            <a:custGeom>
              <a:avLst/>
              <a:gdLst/>
              <a:ahLst/>
              <a:cxnLst/>
              <a:rect l="l" t="t" r="r" b="b"/>
              <a:pathLst>
                <a:path w="8431" h="5376" extrusionOk="0">
                  <a:moveTo>
                    <a:pt x="6585" y="0"/>
                  </a:moveTo>
                  <a:cubicBezTo>
                    <a:pt x="6540" y="0"/>
                    <a:pt x="6495" y="18"/>
                    <a:pt x="6454" y="54"/>
                  </a:cubicBezTo>
                  <a:lnTo>
                    <a:pt x="1548" y="4971"/>
                  </a:lnTo>
                  <a:cubicBezTo>
                    <a:pt x="1513" y="4995"/>
                    <a:pt x="1477" y="5007"/>
                    <a:pt x="1429" y="5007"/>
                  </a:cubicBezTo>
                  <a:cubicBezTo>
                    <a:pt x="1382" y="5007"/>
                    <a:pt x="1346" y="4995"/>
                    <a:pt x="1310" y="4971"/>
                  </a:cubicBezTo>
                  <a:lnTo>
                    <a:pt x="334" y="3983"/>
                  </a:lnTo>
                  <a:cubicBezTo>
                    <a:pt x="292" y="3947"/>
                    <a:pt x="248" y="3929"/>
                    <a:pt x="203" y="3929"/>
                  </a:cubicBezTo>
                  <a:cubicBezTo>
                    <a:pt x="158" y="3929"/>
                    <a:pt x="114" y="3947"/>
                    <a:pt x="72" y="3983"/>
                  </a:cubicBezTo>
                  <a:cubicBezTo>
                    <a:pt x="1" y="4054"/>
                    <a:pt x="1" y="4161"/>
                    <a:pt x="72" y="4245"/>
                  </a:cubicBezTo>
                  <a:lnTo>
                    <a:pt x="1060" y="5221"/>
                  </a:lnTo>
                  <a:cubicBezTo>
                    <a:pt x="1156" y="5328"/>
                    <a:pt x="1275" y="5376"/>
                    <a:pt x="1417" y="5376"/>
                  </a:cubicBezTo>
                  <a:cubicBezTo>
                    <a:pt x="1548" y="5376"/>
                    <a:pt x="1679" y="5316"/>
                    <a:pt x="1775" y="5221"/>
                  </a:cubicBezTo>
                  <a:lnTo>
                    <a:pt x="6549" y="447"/>
                  </a:lnTo>
                  <a:lnTo>
                    <a:pt x="7966" y="1852"/>
                  </a:lnTo>
                  <a:lnTo>
                    <a:pt x="6704" y="3126"/>
                  </a:lnTo>
                  <a:cubicBezTo>
                    <a:pt x="6621" y="3197"/>
                    <a:pt x="6621" y="3304"/>
                    <a:pt x="6704" y="3376"/>
                  </a:cubicBezTo>
                  <a:cubicBezTo>
                    <a:pt x="6740" y="3411"/>
                    <a:pt x="6784" y="3429"/>
                    <a:pt x="6829" y="3429"/>
                  </a:cubicBezTo>
                  <a:cubicBezTo>
                    <a:pt x="6874" y="3429"/>
                    <a:pt x="6918" y="3411"/>
                    <a:pt x="6954" y="3376"/>
                  </a:cubicBezTo>
                  <a:lnTo>
                    <a:pt x="8347" y="1983"/>
                  </a:lnTo>
                  <a:cubicBezTo>
                    <a:pt x="8383" y="1947"/>
                    <a:pt x="8395" y="1899"/>
                    <a:pt x="8395" y="1864"/>
                  </a:cubicBezTo>
                  <a:cubicBezTo>
                    <a:pt x="8430" y="1816"/>
                    <a:pt x="8406" y="1768"/>
                    <a:pt x="8383" y="1721"/>
                  </a:cubicBezTo>
                  <a:lnTo>
                    <a:pt x="6716" y="54"/>
                  </a:lnTo>
                  <a:cubicBezTo>
                    <a:pt x="6674" y="18"/>
                    <a:pt x="6629" y="0"/>
                    <a:pt x="6585" y="0"/>
                  </a:cubicBezTo>
                  <a:close/>
                </a:path>
              </a:pathLst>
            </a:custGeom>
            <a:solidFill>
              <a:srgbClr val="C29302"/>
            </a:solidFill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4" name="Picture 4" descr="Image result for corporate training">
            <a:extLst>
              <a:ext uri="{FF2B5EF4-FFF2-40B4-BE49-F238E27FC236}">
                <a16:creationId xmlns:a16="http://schemas.microsoft.com/office/drawing/2014/main" id="{8D3595B1-4F87-434B-A8ED-4801CA4AF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127" y="1809867"/>
            <a:ext cx="3871191" cy="331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logo with white text&#10;&#10;Description automatically generated">
            <a:extLst>
              <a:ext uri="{FF2B5EF4-FFF2-40B4-BE49-F238E27FC236}">
                <a16:creationId xmlns:a16="http://schemas.microsoft.com/office/drawing/2014/main" id="{086C46DA-EF8A-4354-AD2C-47A119CF1A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0D5008-AEC2-4B12-828E-0103029CD207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35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3" name="Google Shape;119;p24">
            <a:extLst>
              <a:ext uri="{FF2B5EF4-FFF2-40B4-BE49-F238E27FC236}">
                <a16:creationId xmlns:a16="http://schemas.microsoft.com/office/drawing/2014/main" id="{E2B25E92-BE87-BF6F-2B21-94B175AB67BB}"/>
              </a:ext>
            </a:extLst>
          </p:cNvPr>
          <p:cNvSpPr txBox="1">
            <a:spLocks/>
          </p:cNvSpPr>
          <p:nvPr/>
        </p:nvSpPr>
        <p:spPr>
          <a:xfrm>
            <a:off x="91053" y="4749301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</p:spTree>
    <p:extLst>
      <p:ext uri="{BB962C8B-B14F-4D97-AF65-F5344CB8AC3E}">
        <p14:creationId xmlns:p14="http://schemas.microsoft.com/office/powerpoint/2010/main" val="36782771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>
            <a:spLocks noGrp="1"/>
          </p:cNvSpPr>
          <p:nvPr>
            <p:ph type="title"/>
          </p:nvPr>
        </p:nvSpPr>
        <p:spPr>
          <a:xfrm>
            <a:off x="301786" y="1625261"/>
            <a:ext cx="5184614" cy="8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 UTAMA MALAYSIA MADANI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9" name="Google Shape;149;p27"/>
          <p:cNvSpPr txBox="1">
            <a:spLocks noGrp="1"/>
          </p:cNvSpPr>
          <p:nvPr>
            <p:ph type="title" idx="2"/>
          </p:nvPr>
        </p:nvSpPr>
        <p:spPr>
          <a:xfrm>
            <a:off x="301786" y="681006"/>
            <a:ext cx="6431400" cy="120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1" name="Google Shape;15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12">
            <a:off x="7708151" y="2964085"/>
            <a:ext cx="3357726" cy="3103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14">
            <a:off x="4594150" y="3115506"/>
            <a:ext cx="5537998" cy="51186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3EA84ECF-B456-47FE-AF15-4111E8AA5BFA}"/>
              </a:ext>
            </a:extLst>
          </p:cNvPr>
          <p:cNvGrpSpPr/>
          <p:nvPr/>
        </p:nvGrpSpPr>
        <p:grpSpPr>
          <a:xfrm>
            <a:off x="3825565" y="204019"/>
            <a:ext cx="5350045" cy="4863052"/>
            <a:chOff x="2549698" y="169616"/>
            <a:chExt cx="5350045" cy="4863052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A063E65-9D20-44ED-944A-4E291B063BA2}"/>
                </a:ext>
              </a:extLst>
            </p:cNvPr>
            <p:cNvSpPr/>
            <p:nvPr/>
          </p:nvSpPr>
          <p:spPr>
            <a:xfrm>
              <a:off x="4162775" y="334554"/>
              <a:ext cx="1780309" cy="3357687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BDB5915-9553-4046-8CC8-5B961EDBBF4E}"/>
                </a:ext>
              </a:extLst>
            </p:cNvPr>
            <p:cNvSpPr/>
            <p:nvPr/>
          </p:nvSpPr>
          <p:spPr>
            <a:xfrm>
              <a:off x="4162775" y="169616"/>
              <a:ext cx="1780310" cy="16972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row: Pentagon 44">
              <a:extLst>
                <a:ext uri="{FF2B5EF4-FFF2-40B4-BE49-F238E27FC236}">
                  <a16:creationId xmlns:a16="http://schemas.microsoft.com/office/drawing/2014/main" id="{3CAD99B9-DD5C-47A4-A08B-FD9492B10857}"/>
                </a:ext>
              </a:extLst>
            </p:cNvPr>
            <p:cNvSpPr/>
            <p:nvPr/>
          </p:nvSpPr>
          <p:spPr>
            <a:xfrm rot="5400000">
              <a:off x="4868319" y="1027643"/>
              <a:ext cx="369221" cy="1780309"/>
            </a:xfrm>
            <a:prstGeom prst="homePlate">
              <a:avLst/>
            </a:prstGeom>
            <a:solidFill>
              <a:srgbClr val="E1F7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M.A.D.A.N.I</a:t>
              </a:r>
            </a:p>
          </p:txBody>
        </p:sp>
        <p:sp>
          <p:nvSpPr>
            <p:cNvPr id="46" name="Arrow: Pentagon 45">
              <a:extLst>
                <a:ext uri="{FF2B5EF4-FFF2-40B4-BE49-F238E27FC236}">
                  <a16:creationId xmlns:a16="http://schemas.microsoft.com/office/drawing/2014/main" id="{505093A8-B41A-4093-AB46-9223F852137D}"/>
                </a:ext>
              </a:extLst>
            </p:cNvPr>
            <p:cNvSpPr/>
            <p:nvPr/>
          </p:nvSpPr>
          <p:spPr>
            <a:xfrm rot="5400000">
              <a:off x="4387363" y="3476946"/>
              <a:ext cx="1331134" cy="1780309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B5020250-F32A-4BAA-9354-84C57D204D5F}"/>
                </a:ext>
              </a:extLst>
            </p:cNvPr>
            <p:cNvSpPr/>
            <p:nvPr/>
          </p:nvSpPr>
          <p:spPr>
            <a:xfrm rot="10800000">
              <a:off x="4162776" y="3694767"/>
              <a:ext cx="1780312" cy="467604"/>
            </a:xfrm>
            <a:prstGeom prst="triangle">
              <a:avLst>
                <a:gd name="adj" fmla="val 50390"/>
              </a:avLst>
            </a:prstGeom>
            <a:solidFill>
              <a:srgbClr val="E1F7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Arrow: Pentagon 47">
              <a:extLst>
                <a:ext uri="{FF2B5EF4-FFF2-40B4-BE49-F238E27FC236}">
                  <a16:creationId xmlns:a16="http://schemas.microsoft.com/office/drawing/2014/main" id="{8F434CD2-C2D3-4B1A-95AB-35B79F1B2824}"/>
                </a:ext>
              </a:extLst>
            </p:cNvPr>
            <p:cNvSpPr/>
            <p:nvPr/>
          </p:nvSpPr>
          <p:spPr>
            <a:xfrm rot="5400000">
              <a:off x="4868320" y="-535929"/>
              <a:ext cx="369219" cy="1780309"/>
            </a:xfrm>
            <a:prstGeom prst="homePlate">
              <a:avLst/>
            </a:prstGeom>
            <a:solidFill>
              <a:srgbClr val="E1F7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VISI</a:t>
              </a:r>
              <a:r>
                <a:rPr lang="en-US" dirty="0"/>
                <a:t> 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97F7933-D03F-49A9-B71E-A3B3F275DC8E}"/>
                </a:ext>
              </a:extLst>
            </p:cNvPr>
            <p:cNvSpPr/>
            <p:nvPr/>
          </p:nvSpPr>
          <p:spPr>
            <a:xfrm>
              <a:off x="4503572" y="3674378"/>
              <a:ext cx="1091609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SASARAN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A81AE4A-9AC3-44E6-ABE6-299672205593}"/>
                </a:ext>
              </a:extLst>
            </p:cNvPr>
            <p:cNvSpPr/>
            <p:nvPr/>
          </p:nvSpPr>
          <p:spPr>
            <a:xfrm>
              <a:off x="4162775" y="455707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 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</a:t>
              </a:r>
              <a:r>
                <a:rPr lang="en-US" sz="105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ampanan</a:t>
              </a:r>
              <a:endPara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CF3540B-51C1-4020-8482-BBCC783F13A1}"/>
                </a:ext>
              </a:extLst>
            </p:cNvPr>
            <p:cNvSpPr/>
            <p:nvPr/>
          </p:nvSpPr>
          <p:spPr>
            <a:xfrm>
              <a:off x="4162775" y="663937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II 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Kesej</a:t>
              </a:r>
              <a:r>
                <a:rPr lang="en-US" sz="105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hteraan</a:t>
              </a:r>
              <a:endPara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DDF8141-0273-4766-843F-84A2F30C65DC}"/>
                </a:ext>
              </a:extLst>
            </p:cNvPr>
            <p:cNvSpPr/>
            <p:nvPr/>
          </p:nvSpPr>
          <p:spPr>
            <a:xfrm>
              <a:off x="4162775" y="872167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III</a:t>
              </a:r>
              <a:r>
                <a:rPr lang="en-US" sz="105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05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aya</a:t>
              </a:r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Cipta</a:t>
              </a:r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7245E33-919F-44C2-B8D7-019A076AAA25}"/>
                </a:ext>
              </a:extLst>
            </p:cNvPr>
            <p:cNvSpPr/>
            <p:nvPr/>
          </p:nvSpPr>
          <p:spPr>
            <a:xfrm>
              <a:off x="4162775" y="1080397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IV 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Horm</a:t>
              </a:r>
              <a:r>
                <a:rPr lang="en-US" sz="105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</a:t>
              </a:r>
              <a:endPara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F8A54B6-1019-4F6F-8E95-8765309DFECA}"/>
                </a:ext>
              </a:extLst>
            </p:cNvPr>
            <p:cNvSpPr/>
            <p:nvPr/>
          </p:nvSpPr>
          <p:spPr>
            <a:xfrm>
              <a:off x="4162775" y="1288627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 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Keyaki</a:t>
              </a:r>
              <a:r>
                <a:rPr lang="en-US" sz="105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</a:t>
              </a:r>
              <a:endPara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073567A-DCC0-45CE-BA33-AD367A11C4A6}"/>
                </a:ext>
              </a:extLst>
            </p:cNvPr>
            <p:cNvSpPr/>
            <p:nvPr/>
          </p:nvSpPr>
          <p:spPr>
            <a:xfrm>
              <a:off x="4162775" y="1496859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</a:t>
              </a:r>
              <a:r>
                <a:rPr lang="en-US" sz="105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I</a:t>
              </a:r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hsan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D929502-D98A-4C52-8035-0EB62BBA5C61}"/>
                </a:ext>
              </a:extLst>
            </p:cNvPr>
            <p:cNvSpPr/>
            <p:nvPr/>
          </p:nvSpPr>
          <p:spPr>
            <a:xfrm>
              <a:off x="4162775" y="2032933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1. </a:t>
              </a:r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Ekonomi</a:t>
              </a:r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&amp; </a:t>
              </a:r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Kewangan</a:t>
              </a:r>
              <a:endParaRPr lang="en-US" sz="105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9153E2B-4777-4949-9A4F-5E7421F7B69B}"/>
                </a:ext>
              </a:extLst>
            </p:cNvPr>
            <p:cNvSpPr/>
            <p:nvPr/>
          </p:nvSpPr>
          <p:spPr>
            <a:xfrm>
              <a:off x="4162775" y="2230619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2. </a:t>
              </a:r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Perundangan</a:t>
              </a:r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876176D-25BD-4730-A562-C48BA163DF1F}"/>
                </a:ext>
              </a:extLst>
            </p:cNvPr>
            <p:cNvSpPr/>
            <p:nvPr/>
          </p:nvSpPr>
          <p:spPr>
            <a:xfrm>
              <a:off x="4162775" y="2428305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3. </a:t>
              </a:r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Institusi</a:t>
              </a:r>
              <a:endPara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E9632DD-429C-4181-9CB9-79358F82E625}"/>
                </a:ext>
              </a:extLst>
            </p:cNvPr>
            <p:cNvSpPr/>
            <p:nvPr/>
          </p:nvSpPr>
          <p:spPr>
            <a:xfrm>
              <a:off x="4162775" y="2625991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4. Pendidikan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3779D19-8FF4-4743-8BC8-0B9C145427B7}"/>
                </a:ext>
              </a:extLst>
            </p:cNvPr>
            <p:cNvSpPr/>
            <p:nvPr/>
          </p:nvSpPr>
          <p:spPr>
            <a:xfrm>
              <a:off x="4162775" y="2823677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5. </a:t>
              </a:r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Kebudayaan</a:t>
              </a:r>
              <a:endParaRPr lang="en-US" sz="105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C4EBBD0-D307-4A6E-904C-B1EC660FFE21}"/>
                </a:ext>
              </a:extLst>
            </p:cNvPr>
            <p:cNvSpPr/>
            <p:nvPr/>
          </p:nvSpPr>
          <p:spPr>
            <a:xfrm>
              <a:off x="4162775" y="3021363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6. </a:t>
              </a:r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Kemasyarakatan</a:t>
              </a:r>
              <a:endParaRPr lang="en-US" sz="105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E4FD8E5-7081-4E89-8A77-8B9C2BFB748C}"/>
                </a:ext>
              </a:extLst>
            </p:cNvPr>
            <p:cNvSpPr/>
            <p:nvPr/>
          </p:nvSpPr>
          <p:spPr>
            <a:xfrm>
              <a:off x="4162775" y="3219049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7. Bandar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67D7352-30AC-459B-AC70-AE2071DAEFDF}"/>
                </a:ext>
              </a:extLst>
            </p:cNvPr>
            <p:cNvSpPr/>
            <p:nvPr/>
          </p:nvSpPr>
          <p:spPr>
            <a:xfrm>
              <a:off x="4162775" y="3416736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8. </a:t>
              </a:r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Luar</a:t>
              </a:r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Bandar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0D92D1C-2F9D-4D75-91E5-9BB59F8A4685}"/>
                </a:ext>
              </a:extLst>
            </p:cNvPr>
            <p:cNvSpPr/>
            <p:nvPr/>
          </p:nvSpPr>
          <p:spPr>
            <a:xfrm>
              <a:off x="4162775" y="4092942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Pemantauan</a:t>
              </a:r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C53B1FB-7A87-4A3E-BDF9-8F24020FF448}"/>
                </a:ext>
              </a:extLst>
            </p:cNvPr>
            <p:cNvSpPr/>
            <p:nvPr/>
          </p:nvSpPr>
          <p:spPr>
            <a:xfrm>
              <a:off x="4162775" y="4290629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Institusi</a:t>
              </a:r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Pemberdayaan</a:t>
              </a:r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  <p:sp>
          <p:nvSpPr>
            <p:cNvPr id="66" name="Google Shape;1063;p88">
              <a:extLst>
                <a:ext uri="{FF2B5EF4-FFF2-40B4-BE49-F238E27FC236}">
                  <a16:creationId xmlns:a16="http://schemas.microsoft.com/office/drawing/2014/main" id="{535E8B52-A1A2-4AC4-B9E3-E7F76FFB849F}"/>
                </a:ext>
              </a:extLst>
            </p:cNvPr>
            <p:cNvSpPr txBox="1"/>
            <p:nvPr/>
          </p:nvSpPr>
          <p:spPr>
            <a:xfrm>
              <a:off x="2746703" y="2031111"/>
              <a:ext cx="821176" cy="438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(a)</a:t>
              </a:r>
              <a:endParaRPr kumimoji="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Kerumitan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1064;p88">
              <a:extLst>
                <a:ext uri="{FF2B5EF4-FFF2-40B4-BE49-F238E27FC236}">
                  <a16:creationId xmlns:a16="http://schemas.microsoft.com/office/drawing/2014/main" id="{201037E0-27B8-4EDB-9BCB-018A1289D109}"/>
                </a:ext>
              </a:extLst>
            </p:cNvPr>
            <p:cNvSpPr txBox="1"/>
            <p:nvPr/>
          </p:nvSpPr>
          <p:spPr>
            <a:xfrm>
              <a:off x="2549698" y="2622450"/>
              <a:ext cx="1046963" cy="438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(b)</a:t>
              </a:r>
              <a:endParaRPr kumimoji="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Percanggahan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1065;p88">
              <a:extLst>
                <a:ext uri="{FF2B5EF4-FFF2-40B4-BE49-F238E27FC236}">
                  <a16:creationId xmlns:a16="http://schemas.microsoft.com/office/drawing/2014/main" id="{061D21AB-2C56-4BE6-AFF1-03D96C70163B}"/>
                </a:ext>
              </a:extLst>
            </p:cNvPr>
            <p:cNvSpPr txBox="1"/>
            <p:nvPr/>
          </p:nvSpPr>
          <p:spPr>
            <a:xfrm>
              <a:off x="2633811" y="3171125"/>
              <a:ext cx="1046963" cy="438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(c)</a:t>
              </a:r>
              <a:endParaRPr kumimoji="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Kekacauan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1066;p88">
              <a:extLst>
                <a:ext uri="{FF2B5EF4-FFF2-40B4-BE49-F238E27FC236}">
                  <a16:creationId xmlns:a16="http://schemas.microsoft.com/office/drawing/2014/main" id="{BFB74C78-44A5-4376-A74E-C916572E1397}"/>
                </a:ext>
              </a:extLst>
            </p:cNvPr>
            <p:cNvSpPr txBox="1"/>
            <p:nvPr/>
          </p:nvSpPr>
          <p:spPr>
            <a:xfrm>
              <a:off x="6519849" y="2331056"/>
              <a:ext cx="1182844" cy="407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 kumimoji="0" sz="1200" b="1" i="0" u="none" strike="noStrike" kern="0" cap="none" spc="0" normalizeH="0" baseline="0">
                  <a:ln>
                    <a:noFill/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Calibri"/>
                  <a:cs typeface="Calibri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050" dirty="0">
                  <a:solidFill>
                    <a:srgbClr val="FFC000"/>
                  </a:solidFill>
                  <a:sym typeface="Calibri"/>
                </a:rPr>
                <a:t>(d)</a:t>
              </a:r>
              <a:endParaRPr sz="1050" dirty="0">
                <a:solidFill>
                  <a:srgbClr val="FFC000"/>
                </a:solidFill>
                <a:sym typeface="Arial"/>
              </a:endParaRPr>
            </a:p>
            <a:p>
              <a:r>
                <a:rPr lang="en-GB" sz="1050" dirty="0" err="1">
                  <a:solidFill>
                    <a:srgbClr val="FFC000"/>
                  </a:solidFill>
                  <a:sym typeface="Calibri"/>
                </a:rPr>
                <a:t>Keserentakan</a:t>
              </a:r>
              <a:endParaRPr sz="1050" dirty="0">
                <a:solidFill>
                  <a:srgbClr val="FFC000"/>
                </a:solidFill>
                <a:sym typeface="Calibri"/>
              </a:endParaRPr>
            </a:p>
          </p:txBody>
        </p:sp>
        <p:sp>
          <p:nvSpPr>
            <p:cNvPr id="70" name="Google Shape;1067;p88">
              <a:extLst>
                <a:ext uri="{FF2B5EF4-FFF2-40B4-BE49-F238E27FC236}">
                  <a16:creationId xmlns:a16="http://schemas.microsoft.com/office/drawing/2014/main" id="{D763119E-D3DF-4074-9733-9891D284726D}"/>
                </a:ext>
              </a:extLst>
            </p:cNvPr>
            <p:cNvSpPr txBox="1"/>
            <p:nvPr/>
          </p:nvSpPr>
          <p:spPr>
            <a:xfrm>
              <a:off x="6439303" y="2972584"/>
              <a:ext cx="1460440" cy="553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 kumimoji="0" sz="1200" b="1" i="0" u="none" strike="noStrike" kern="0" cap="none" spc="0" normalizeH="0" baseline="0">
                  <a:ln>
                    <a:noFill/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Calibri"/>
                  <a:cs typeface="Calibri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050" dirty="0">
                  <a:solidFill>
                    <a:srgbClr val="FFC000"/>
                  </a:solidFill>
                  <a:sym typeface="Calibri"/>
                </a:rPr>
                <a:t>(e)</a:t>
              </a:r>
              <a:endParaRPr sz="1050" dirty="0">
                <a:solidFill>
                  <a:srgbClr val="FFC000"/>
                </a:solidFill>
                <a:sym typeface="Arial"/>
              </a:endParaRPr>
            </a:p>
            <a:p>
              <a:r>
                <a:rPr lang="en-GB" sz="1050" dirty="0">
                  <a:solidFill>
                    <a:srgbClr val="FFC000"/>
                  </a:solidFill>
                  <a:sym typeface="Calibri"/>
                </a:rPr>
                <a:t>Masa </a:t>
              </a:r>
              <a:r>
                <a:rPr lang="en-GB" sz="1050" dirty="0" err="1">
                  <a:solidFill>
                    <a:srgbClr val="FFC000"/>
                  </a:solidFill>
                  <a:sym typeface="Calibri"/>
                </a:rPr>
                <a:t>Hadapan</a:t>
              </a:r>
              <a:r>
                <a:rPr lang="en-GB" sz="1050" dirty="0">
                  <a:solidFill>
                    <a:srgbClr val="FFC000"/>
                  </a:solidFill>
                  <a:sym typeface="Calibri"/>
                </a:rPr>
                <a:t> dan </a:t>
              </a:r>
              <a:r>
                <a:rPr lang="en-GB" sz="1050" dirty="0" err="1">
                  <a:solidFill>
                    <a:srgbClr val="FFC000"/>
                  </a:solidFill>
                  <a:sym typeface="Calibri"/>
                </a:rPr>
                <a:t>Perubahan</a:t>
              </a:r>
              <a:endParaRPr sz="1050" dirty="0">
                <a:solidFill>
                  <a:srgbClr val="FFC000"/>
                </a:solidFill>
                <a:sym typeface="Calibri"/>
              </a:endParaRP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FAACE4D5-5FA5-4B1B-89AA-39804FF40226}"/>
                </a:ext>
              </a:extLst>
            </p:cNvPr>
            <p:cNvCxnSpPr>
              <a:cxnSpLocks/>
            </p:cNvCxnSpPr>
            <p:nvPr/>
          </p:nvCxnSpPr>
          <p:spPr>
            <a:xfrm>
              <a:off x="3597301" y="2250385"/>
              <a:ext cx="459688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1D759FA5-2B9F-407F-8F39-6D9F33034C5B}"/>
                </a:ext>
              </a:extLst>
            </p:cNvPr>
            <p:cNvCxnSpPr>
              <a:cxnSpLocks/>
              <a:stCxn id="67" idx="3"/>
            </p:cNvCxnSpPr>
            <p:nvPr/>
          </p:nvCxnSpPr>
          <p:spPr>
            <a:xfrm flipV="1">
              <a:off x="3596661" y="2829878"/>
              <a:ext cx="460328" cy="11848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55F05630-E062-4D73-822D-760367124D2B}"/>
                </a:ext>
              </a:extLst>
            </p:cNvPr>
            <p:cNvCxnSpPr>
              <a:cxnSpLocks/>
            </p:cNvCxnSpPr>
            <p:nvPr/>
          </p:nvCxnSpPr>
          <p:spPr>
            <a:xfrm>
              <a:off x="3567879" y="3368979"/>
              <a:ext cx="515265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9DCC3D18-2F2A-4A5E-98E5-8BA875CFC5E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10097" y="3249424"/>
              <a:ext cx="509752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C63F9393-24D3-4F53-8EC2-EB7CCFB737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5652" y="2534943"/>
              <a:ext cx="512705" cy="4383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DAEAB597-B1CE-4DAC-AB9D-CAA7B77B97CC}"/>
              </a:ext>
            </a:extLst>
          </p:cNvPr>
          <p:cNvSpPr/>
          <p:nvPr/>
        </p:nvSpPr>
        <p:spPr>
          <a:xfrm>
            <a:off x="5486400" y="2034153"/>
            <a:ext cx="1688223" cy="1672101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 descr="A logo with white text&#10;&#10;Description automatically generated">
            <a:extLst>
              <a:ext uri="{FF2B5EF4-FFF2-40B4-BE49-F238E27FC236}">
                <a16:creationId xmlns:a16="http://schemas.microsoft.com/office/drawing/2014/main" id="{3E6467C0-6179-4476-A30D-95D58F05A3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CBB11109-360F-4FBF-8B20-81F72B0B5742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36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2" name="Google Shape;119;p24">
            <a:extLst>
              <a:ext uri="{FF2B5EF4-FFF2-40B4-BE49-F238E27FC236}">
                <a16:creationId xmlns:a16="http://schemas.microsoft.com/office/drawing/2014/main" id="{B8B44EBD-7E6E-12FB-8C43-D483BB0F6B82}"/>
              </a:ext>
            </a:extLst>
          </p:cNvPr>
          <p:cNvSpPr txBox="1">
            <a:spLocks/>
          </p:cNvSpPr>
          <p:nvPr/>
        </p:nvSpPr>
        <p:spPr>
          <a:xfrm>
            <a:off x="91053" y="4749301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</p:spTree>
    <p:extLst>
      <p:ext uri="{BB962C8B-B14F-4D97-AF65-F5344CB8AC3E}">
        <p14:creationId xmlns:p14="http://schemas.microsoft.com/office/powerpoint/2010/main" val="65478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7C5FA39-F4FC-560E-982C-4BC8521F8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10" y="175307"/>
            <a:ext cx="7713900" cy="667500"/>
          </a:xfrm>
        </p:spPr>
        <p:txBody>
          <a:bodyPr/>
          <a:lstStyle/>
          <a:p>
            <a:r>
              <a:rPr lang="en-M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 UTAMA</a:t>
            </a:r>
          </a:p>
        </p:txBody>
      </p:sp>
      <p:sp>
        <p:nvSpPr>
          <p:cNvPr id="6" name="Google Shape;387;p37">
            <a:extLst>
              <a:ext uri="{FF2B5EF4-FFF2-40B4-BE49-F238E27FC236}">
                <a16:creationId xmlns:a16="http://schemas.microsoft.com/office/drawing/2014/main" id="{0A9B537E-92DD-02AB-009C-BF6D7E6A0B7F}"/>
              </a:ext>
            </a:extLst>
          </p:cNvPr>
          <p:cNvSpPr txBox="1"/>
          <p:nvPr/>
        </p:nvSpPr>
        <p:spPr>
          <a:xfrm>
            <a:off x="329679" y="1865206"/>
            <a:ext cx="1834744" cy="1707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indent="-228600" algn="ctr">
              <a:spcAft>
                <a:spcPts val="1200"/>
              </a:spcAft>
              <a:buClr>
                <a:srgbClr val="FFDB93"/>
              </a:buClr>
              <a:buAutoNum type="arabicPeriod"/>
            </a:pPr>
            <a:r>
              <a:rPr lang="en-MY" sz="1100" b="1" dirty="0">
                <a:solidFill>
                  <a:srgbClr val="FFDB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EKONOMI</a:t>
            </a:r>
          </a:p>
          <a:p>
            <a:pPr algn="ctr">
              <a:spcAft>
                <a:spcPts val="1200"/>
              </a:spcAft>
            </a:pPr>
            <a:r>
              <a:rPr lang="en-MY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Ekonomi Malaysia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merupakan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campuran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antara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sektor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pertanian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,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industri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&amp;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perkhidmatan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,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bergantung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kepada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eksport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dan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turut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memperoleh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manfaat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daripada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aktiviti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pelancongan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serta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pelaburan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asing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. </a:t>
            </a:r>
            <a:endParaRPr sz="10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ea typeface="Cardo"/>
              <a:cs typeface="Lexend Exa" panose="020B0604020202020204" charset="0"/>
              <a:sym typeface="Cardo"/>
            </a:endParaRPr>
          </a:p>
        </p:txBody>
      </p:sp>
      <p:sp>
        <p:nvSpPr>
          <p:cNvPr id="7" name="Google Shape;387;p37">
            <a:extLst>
              <a:ext uri="{FF2B5EF4-FFF2-40B4-BE49-F238E27FC236}">
                <a16:creationId xmlns:a16="http://schemas.microsoft.com/office/drawing/2014/main" id="{8208DE7B-8E4A-AEA2-7B96-650868AFDA46}"/>
              </a:ext>
            </a:extLst>
          </p:cNvPr>
          <p:cNvSpPr txBox="1"/>
          <p:nvPr/>
        </p:nvSpPr>
        <p:spPr>
          <a:xfrm>
            <a:off x="2589702" y="1844425"/>
            <a:ext cx="1830161" cy="1707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MY" sz="1100" b="1" dirty="0">
                <a:solidFill>
                  <a:srgbClr val="FFDB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2. PERUNDANGAN</a:t>
            </a:r>
          </a:p>
          <a:p>
            <a:pPr algn="ctr">
              <a:spcAft>
                <a:spcPts val="1200"/>
              </a:spcAft>
            </a:pP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Perundangan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Malaysia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merangkumi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undangundang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dan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peraturan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yang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mengawal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dan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menguruskan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kehidupan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sosial, ekonomi dan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politik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di negara ini,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termasuklah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Perlembagaan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Persekutuan dan pelbagai undang-undang lain. </a:t>
            </a:r>
            <a:endParaRPr sz="11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ea typeface="Cardo"/>
              <a:cs typeface="Lexend Exa" panose="020B0604020202020204" charset="0"/>
              <a:sym typeface="Cardo"/>
            </a:endParaRPr>
          </a:p>
        </p:txBody>
      </p:sp>
      <p:sp>
        <p:nvSpPr>
          <p:cNvPr id="8" name="Google Shape;387;p37">
            <a:extLst>
              <a:ext uri="{FF2B5EF4-FFF2-40B4-BE49-F238E27FC236}">
                <a16:creationId xmlns:a16="http://schemas.microsoft.com/office/drawing/2014/main" id="{095932DC-03B3-C1A9-42E2-FFA335C982DB}"/>
              </a:ext>
            </a:extLst>
          </p:cNvPr>
          <p:cNvSpPr txBox="1"/>
          <p:nvPr/>
        </p:nvSpPr>
        <p:spPr>
          <a:xfrm>
            <a:off x="4732806" y="1844425"/>
            <a:ext cx="1905027" cy="1707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MY" sz="1100" b="1" dirty="0">
                <a:solidFill>
                  <a:srgbClr val="FFDB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3. INSTITUSI</a:t>
            </a:r>
          </a:p>
          <a:p>
            <a:pPr algn="ctr">
              <a:spcAft>
                <a:spcPts val="1200"/>
              </a:spcAft>
            </a:pP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Beberapa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institusi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kerajaan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dan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swasta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di Malaysia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termasuk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institusi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kewangan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,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pendidikan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,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perubatan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,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perindustrian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,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perniagaan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,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kebajikan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, dan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banyak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lagi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adalah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antara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elemen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utama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dalam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usaha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membangun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Malaysia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Madani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.</a:t>
            </a:r>
            <a:endParaRPr sz="10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ea typeface="Cardo"/>
              <a:cs typeface="Lexend Exa" panose="020B0604020202020204" charset="0"/>
              <a:sym typeface="Cardo"/>
            </a:endParaRPr>
          </a:p>
        </p:txBody>
      </p:sp>
      <p:sp>
        <p:nvSpPr>
          <p:cNvPr id="9" name="Google Shape;387;p37">
            <a:extLst>
              <a:ext uri="{FF2B5EF4-FFF2-40B4-BE49-F238E27FC236}">
                <a16:creationId xmlns:a16="http://schemas.microsoft.com/office/drawing/2014/main" id="{63C80CC9-1855-1F57-FE2B-D8D16F9D6660}"/>
              </a:ext>
            </a:extLst>
          </p:cNvPr>
          <p:cNvSpPr txBox="1"/>
          <p:nvPr/>
        </p:nvSpPr>
        <p:spPr>
          <a:xfrm>
            <a:off x="6900517" y="1841987"/>
            <a:ext cx="1848549" cy="1707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MY" sz="1100" b="1" dirty="0">
                <a:solidFill>
                  <a:srgbClr val="FFDB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4. PENDIDIKAN</a:t>
            </a:r>
          </a:p>
          <a:p>
            <a:pPr algn="ctr">
              <a:spcAft>
                <a:spcPts val="1200"/>
              </a:spcAft>
            </a:pP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Sistem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pendidikan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di Malaysia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terdiri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daripada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sekolah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rendah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,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menengah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, dan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tinggi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, yang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mencakupi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pelbagai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tahap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pendidikan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seperti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prasekolah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,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rendah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,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menengah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,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persediaan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, dan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perguruan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tinggi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. </a:t>
            </a:r>
            <a:endParaRPr sz="10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ea typeface="Cardo"/>
              <a:cs typeface="Lexend Exa" panose="020B0604020202020204" charset="0"/>
              <a:sym typeface="Cardo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986A4FC-79BF-BC6F-582D-74C76D92F379}"/>
              </a:ext>
            </a:extLst>
          </p:cNvPr>
          <p:cNvCxnSpPr/>
          <p:nvPr/>
        </p:nvCxnSpPr>
        <p:spPr>
          <a:xfrm>
            <a:off x="2409565" y="1158980"/>
            <a:ext cx="0" cy="301622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86F5CFA-63FE-03EE-63C8-D5992740E310}"/>
              </a:ext>
            </a:extLst>
          </p:cNvPr>
          <p:cNvCxnSpPr/>
          <p:nvPr/>
        </p:nvCxnSpPr>
        <p:spPr>
          <a:xfrm>
            <a:off x="4576334" y="1158980"/>
            <a:ext cx="0" cy="301622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177918-1455-88E8-A061-40194D8E84A6}"/>
              </a:ext>
            </a:extLst>
          </p:cNvPr>
          <p:cNvCxnSpPr/>
          <p:nvPr/>
        </p:nvCxnSpPr>
        <p:spPr>
          <a:xfrm>
            <a:off x="6738769" y="1102198"/>
            <a:ext cx="0" cy="301622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4" name="Google Shape;4699;p50">
            <a:extLst>
              <a:ext uri="{FF2B5EF4-FFF2-40B4-BE49-F238E27FC236}">
                <a16:creationId xmlns:a16="http://schemas.microsoft.com/office/drawing/2014/main" id="{F3C2F3FA-9716-9522-F42D-5F58E411A44E}"/>
              </a:ext>
            </a:extLst>
          </p:cNvPr>
          <p:cNvGrpSpPr/>
          <p:nvPr/>
        </p:nvGrpSpPr>
        <p:grpSpPr>
          <a:xfrm>
            <a:off x="7461271" y="1207307"/>
            <a:ext cx="702743" cy="701782"/>
            <a:chOff x="-40742750" y="3972175"/>
            <a:chExt cx="311125" cy="316825"/>
          </a:xfrm>
          <a:noFill/>
        </p:grpSpPr>
        <p:sp>
          <p:nvSpPr>
            <p:cNvPr id="15" name="Google Shape;4700;p50">
              <a:extLst>
                <a:ext uri="{FF2B5EF4-FFF2-40B4-BE49-F238E27FC236}">
                  <a16:creationId xmlns:a16="http://schemas.microsoft.com/office/drawing/2014/main" id="{4C02C2D6-7106-94BD-8643-521303ADBBF3}"/>
                </a:ext>
              </a:extLst>
            </p:cNvPr>
            <p:cNvSpPr/>
            <p:nvPr/>
          </p:nvSpPr>
          <p:spPr>
            <a:xfrm>
              <a:off x="-40699425" y="4118075"/>
              <a:ext cx="226850" cy="101625"/>
            </a:xfrm>
            <a:custGeom>
              <a:avLst/>
              <a:gdLst/>
              <a:ahLst/>
              <a:cxnLst/>
              <a:rect l="l" t="t" r="r" b="b"/>
              <a:pathLst>
                <a:path w="9074" h="4065" extrusionOk="0">
                  <a:moveTo>
                    <a:pt x="0" y="0"/>
                  </a:moveTo>
                  <a:lnTo>
                    <a:pt x="0" y="2017"/>
                  </a:lnTo>
                  <a:cubicBezTo>
                    <a:pt x="0" y="3529"/>
                    <a:pt x="2741" y="4065"/>
                    <a:pt x="4505" y="4065"/>
                  </a:cubicBezTo>
                  <a:cubicBezTo>
                    <a:pt x="6774" y="4065"/>
                    <a:pt x="9074" y="3371"/>
                    <a:pt x="9074" y="2017"/>
                  </a:cubicBezTo>
                  <a:lnTo>
                    <a:pt x="9074" y="0"/>
                  </a:lnTo>
                  <a:lnTo>
                    <a:pt x="5135" y="2237"/>
                  </a:lnTo>
                  <a:cubicBezTo>
                    <a:pt x="4953" y="2359"/>
                    <a:pt x="4748" y="2415"/>
                    <a:pt x="4546" y="2415"/>
                  </a:cubicBezTo>
                  <a:cubicBezTo>
                    <a:pt x="4330" y="2415"/>
                    <a:pt x="4117" y="2351"/>
                    <a:pt x="3938" y="2237"/>
                  </a:cubicBezTo>
                  <a:cubicBezTo>
                    <a:pt x="3623" y="2048"/>
                    <a:pt x="315" y="221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701;p50">
              <a:extLst>
                <a:ext uri="{FF2B5EF4-FFF2-40B4-BE49-F238E27FC236}">
                  <a16:creationId xmlns:a16="http://schemas.microsoft.com/office/drawing/2014/main" id="{D7392C84-A60D-E369-2602-F309778B604D}"/>
                </a:ext>
              </a:extLst>
            </p:cNvPr>
            <p:cNvSpPr/>
            <p:nvPr/>
          </p:nvSpPr>
          <p:spPr>
            <a:xfrm>
              <a:off x="-40742750" y="3972175"/>
              <a:ext cx="311125" cy="316825"/>
            </a:xfrm>
            <a:custGeom>
              <a:avLst/>
              <a:gdLst/>
              <a:ahLst/>
              <a:cxnLst/>
              <a:rect l="l" t="t" r="r" b="b"/>
              <a:pathLst>
                <a:path w="12445" h="12673" extrusionOk="0">
                  <a:moveTo>
                    <a:pt x="6254" y="0"/>
                  </a:moveTo>
                  <a:cubicBezTo>
                    <a:pt x="6183" y="0"/>
                    <a:pt x="6112" y="24"/>
                    <a:pt x="6049" y="71"/>
                  </a:cubicBezTo>
                  <a:lnTo>
                    <a:pt x="284" y="3379"/>
                  </a:lnTo>
                  <a:cubicBezTo>
                    <a:pt x="0" y="3537"/>
                    <a:pt x="0" y="3915"/>
                    <a:pt x="284" y="4072"/>
                  </a:cubicBezTo>
                  <a:lnTo>
                    <a:pt x="6049" y="7380"/>
                  </a:lnTo>
                  <a:cubicBezTo>
                    <a:pt x="6112" y="7427"/>
                    <a:pt x="6183" y="7451"/>
                    <a:pt x="6254" y="7451"/>
                  </a:cubicBezTo>
                  <a:cubicBezTo>
                    <a:pt x="6325" y="7451"/>
                    <a:pt x="6396" y="7427"/>
                    <a:pt x="6459" y="7380"/>
                  </a:cubicBezTo>
                  <a:cubicBezTo>
                    <a:pt x="11374" y="4545"/>
                    <a:pt x="11626" y="4419"/>
                    <a:pt x="11626" y="4419"/>
                  </a:cubicBezTo>
                  <a:lnTo>
                    <a:pt x="11626" y="12263"/>
                  </a:lnTo>
                  <a:cubicBezTo>
                    <a:pt x="11657" y="12515"/>
                    <a:pt x="11846" y="12673"/>
                    <a:pt x="12035" y="12673"/>
                  </a:cubicBezTo>
                  <a:cubicBezTo>
                    <a:pt x="12287" y="12673"/>
                    <a:pt x="12445" y="12452"/>
                    <a:pt x="12445" y="12263"/>
                  </a:cubicBezTo>
                  <a:lnTo>
                    <a:pt x="12445" y="3726"/>
                  </a:lnTo>
                  <a:cubicBezTo>
                    <a:pt x="12445" y="3568"/>
                    <a:pt x="12319" y="3411"/>
                    <a:pt x="12256" y="3379"/>
                  </a:cubicBezTo>
                  <a:lnTo>
                    <a:pt x="6459" y="71"/>
                  </a:lnTo>
                  <a:cubicBezTo>
                    <a:pt x="6396" y="24"/>
                    <a:pt x="6325" y="0"/>
                    <a:pt x="6254" y="0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7151;p55">
            <a:extLst>
              <a:ext uri="{FF2B5EF4-FFF2-40B4-BE49-F238E27FC236}">
                <a16:creationId xmlns:a16="http://schemas.microsoft.com/office/drawing/2014/main" id="{19C97CFD-1A89-AF9B-C75E-CCFFDDB502DE}"/>
              </a:ext>
            </a:extLst>
          </p:cNvPr>
          <p:cNvGrpSpPr/>
          <p:nvPr/>
        </p:nvGrpSpPr>
        <p:grpSpPr>
          <a:xfrm>
            <a:off x="5367480" y="1218527"/>
            <a:ext cx="699624" cy="573937"/>
            <a:chOff x="-5971525" y="3273750"/>
            <a:chExt cx="292250" cy="290650"/>
          </a:xfrm>
          <a:noFill/>
        </p:grpSpPr>
        <p:sp>
          <p:nvSpPr>
            <p:cNvPr id="18" name="Google Shape;7152;p55">
              <a:extLst>
                <a:ext uri="{FF2B5EF4-FFF2-40B4-BE49-F238E27FC236}">
                  <a16:creationId xmlns:a16="http://schemas.microsoft.com/office/drawing/2014/main" id="{79EE92BF-0CBA-64F8-9461-5CA13BB7543D}"/>
                </a:ext>
              </a:extLst>
            </p:cNvPr>
            <p:cNvSpPr/>
            <p:nvPr/>
          </p:nvSpPr>
          <p:spPr>
            <a:xfrm>
              <a:off x="-5868325" y="3273750"/>
              <a:ext cx="85075" cy="84300"/>
            </a:xfrm>
            <a:custGeom>
              <a:avLst/>
              <a:gdLst/>
              <a:ahLst/>
              <a:cxnLst/>
              <a:rect l="l" t="t" r="r" b="b"/>
              <a:pathLst>
                <a:path w="3403" h="3372" extrusionOk="0">
                  <a:moveTo>
                    <a:pt x="1701" y="0"/>
                  </a:moveTo>
                  <a:cubicBezTo>
                    <a:pt x="788" y="0"/>
                    <a:pt x="0" y="756"/>
                    <a:pt x="0" y="1702"/>
                  </a:cubicBezTo>
                  <a:cubicBezTo>
                    <a:pt x="0" y="2615"/>
                    <a:pt x="788" y="3371"/>
                    <a:pt x="1701" y="3371"/>
                  </a:cubicBezTo>
                  <a:cubicBezTo>
                    <a:pt x="2646" y="3371"/>
                    <a:pt x="3403" y="2615"/>
                    <a:pt x="3403" y="1702"/>
                  </a:cubicBezTo>
                  <a:cubicBezTo>
                    <a:pt x="3403" y="756"/>
                    <a:pt x="2646" y="0"/>
                    <a:pt x="1701" y="0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153;p55">
              <a:extLst>
                <a:ext uri="{FF2B5EF4-FFF2-40B4-BE49-F238E27FC236}">
                  <a16:creationId xmlns:a16="http://schemas.microsoft.com/office/drawing/2014/main" id="{C7FAA3B9-85FE-F4B7-D5EC-E1A07F27F400}"/>
                </a:ext>
              </a:extLst>
            </p:cNvPr>
            <p:cNvSpPr/>
            <p:nvPr/>
          </p:nvSpPr>
          <p:spPr>
            <a:xfrm>
              <a:off x="-5971525" y="3308400"/>
              <a:ext cx="292250" cy="256000"/>
            </a:xfrm>
            <a:custGeom>
              <a:avLst/>
              <a:gdLst/>
              <a:ahLst/>
              <a:cxnLst/>
              <a:rect l="l" t="t" r="r" b="b"/>
              <a:pathLst>
                <a:path w="11690" h="10240" extrusionOk="0">
                  <a:moveTo>
                    <a:pt x="2049" y="1"/>
                  </a:moveTo>
                  <a:cubicBezTo>
                    <a:pt x="1324" y="1"/>
                    <a:pt x="694" y="599"/>
                    <a:pt x="694" y="1355"/>
                  </a:cubicBezTo>
                  <a:cubicBezTo>
                    <a:pt x="694" y="1733"/>
                    <a:pt x="852" y="2080"/>
                    <a:pt x="1072" y="2300"/>
                  </a:cubicBezTo>
                  <a:cubicBezTo>
                    <a:pt x="442" y="2647"/>
                    <a:pt x="1" y="3340"/>
                    <a:pt x="1" y="4096"/>
                  </a:cubicBezTo>
                  <a:lnTo>
                    <a:pt x="1" y="5766"/>
                  </a:lnTo>
                  <a:cubicBezTo>
                    <a:pt x="1" y="6207"/>
                    <a:pt x="284" y="6617"/>
                    <a:pt x="694" y="6774"/>
                  </a:cubicBezTo>
                  <a:lnTo>
                    <a:pt x="694" y="8538"/>
                  </a:lnTo>
                  <a:cubicBezTo>
                    <a:pt x="694" y="9074"/>
                    <a:pt x="1167" y="9546"/>
                    <a:pt x="1702" y="9546"/>
                  </a:cubicBezTo>
                  <a:lnTo>
                    <a:pt x="2364" y="9546"/>
                  </a:lnTo>
                  <a:cubicBezTo>
                    <a:pt x="2931" y="9546"/>
                    <a:pt x="3403" y="9074"/>
                    <a:pt x="3403" y="8538"/>
                  </a:cubicBezTo>
                  <a:lnTo>
                    <a:pt x="3403" y="6774"/>
                  </a:lnTo>
                  <a:cubicBezTo>
                    <a:pt x="3529" y="6711"/>
                    <a:pt x="3624" y="6648"/>
                    <a:pt x="3750" y="6522"/>
                  </a:cubicBezTo>
                  <a:cubicBezTo>
                    <a:pt x="3876" y="6585"/>
                    <a:pt x="3939" y="6680"/>
                    <a:pt x="4097" y="6774"/>
                  </a:cubicBezTo>
                  <a:lnTo>
                    <a:pt x="4097" y="9200"/>
                  </a:lnTo>
                  <a:cubicBezTo>
                    <a:pt x="4097" y="9735"/>
                    <a:pt x="4569" y="10240"/>
                    <a:pt x="5136" y="10240"/>
                  </a:cubicBezTo>
                  <a:lnTo>
                    <a:pt x="6522" y="10240"/>
                  </a:lnTo>
                  <a:cubicBezTo>
                    <a:pt x="7058" y="10240"/>
                    <a:pt x="7562" y="9767"/>
                    <a:pt x="7562" y="9200"/>
                  </a:cubicBezTo>
                  <a:lnTo>
                    <a:pt x="7562" y="6774"/>
                  </a:lnTo>
                  <a:cubicBezTo>
                    <a:pt x="7688" y="6711"/>
                    <a:pt x="7814" y="6648"/>
                    <a:pt x="7940" y="6522"/>
                  </a:cubicBezTo>
                  <a:cubicBezTo>
                    <a:pt x="8035" y="6585"/>
                    <a:pt x="8129" y="6680"/>
                    <a:pt x="8287" y="6774"/>
                  </a:cubicBezTo>
                  <a:lnTo>
                    <a:pt x="8287" y="8538"/>
                  </a:lnTo>
                  <a:cubicBezTo>
                    <a:pt x="8287" y="9074"/>
                    <a:pt x="8759" y="9546"/>
                    <a:pt x="9295" y="9546"/>
                  </a:cubicBezTo>
                  <a:lnTo>
                    <a:pt x="9988" y="9546"/>
                  </a:lnTo>
                  <a:cubicBezTo>
                    <a:pt x="10524" y="9546"/>
                    <a:pt x="10996" y="9074"/>
                    <a:pt x="10996" y="8538"/>
                  </a:cubicBezTo>
                  <a:lnTo>
                    <a:pt x="10996" y="6774"/>
                  </a:lnTo>
                  <a:cubicBezTo>
                    <a:pt x="11406" y="6617"/>
                    <a:pt x="11658" y="6238"/>
                    <a:pt x="11658" y="5766"/>
                  </a:cubicBezTo>
                  <a:lnTo>
                    <a:pt x="11658" y="4096"/>
                  </a:lnTo>
                  <a:cubicBezTo>
                    <a:pt x="11689" y="3340"/>
                    <a:pt x="11280" y="2678"/>
                    <a:pt x="10650" y="2300"/>
                  </a:cubicBezTo>
                  <a:cubicBezTo>
                    <a:pt x="10870" y="2080"/>
                    <a:pt x="11028" y="1733"/>
                    <a:pt x="11028" y="1355"/>
                  </a:cubicBezTo>
                  <a:cubicBezTo>
                    <a:pt x="11028" y="599"/>
                    <a:pt x="10398" y="1"/>
                    <a:pt x="9641" y="1"/>
                  </a:cubicBezTo>
                  <a:cubicBezTo>
                    <a:pt x="8917" y="1"/>
                    <a:pt x="8287" y="599"/>
                    <a:pt x="8287" y="1355"/>
                  </a:cubicBezTo>
                  <a:cubicBezTo>
                    <a:pt x="8287" y="1733"/>
                    <a:pt x="8444" y="2080"/>
                    <a:pt x="8665" y="2300"/>
                  </a:cubicBezTo>
                  <a:cubicBezTo>
                    <a:pt x="8444" y="2426"/>
                    <a:pt x="8224" y="2584"/>
                    <a:pt x="8066" y="2773"/>
                  </a:cubicBezTo>
                  <a:cubicBezTo>
                    <a:pt x="7972" y="2521"/>
                    <a:pt x="7751" y="2237"/>
                    <a:pt x="7562" y="2017"/>
                  </a:cubicBezTo>
                  <a:cubicBezTo>
                    <a:pt x="7216" y="2395"/>
                    <a:pt x="6743" y="2584"/>
                    <a:pt x="6239" y="2647"/>
                  </a:cubicBezTo>
                  <a:lnTo>
                    <a:pt x="6239" y="4380"/>
                  </a:lnTo>
                  <a:cubicBezTo>
                    <a:pt x="6239" y="4604"/>
                    <a:pt x="6043" y="4722"/>
                    <a:pt x="5851" y="4722"/>
                  </a:cubicBezTo>
                  <a:cubicBezTo>
                    <a:pt x="5665" y="4722"/>
                    <a:pt x="5483" y="4612"/>
                    <a:pt x="5483" y="4380"/>
                  </a:cubicBezTo>
                  <a:lnTo>
                    <a:pt x="5483" y="2647"/>
                  </a:lnTo>
                  <a:cubicBezTo>
                    <a:pt x="4979" y="2584"/>
                    <a:pt x="4506" y="2332"/>
                    <a:pt x="4160" y="2017"/>
                  </a:cubicBezTo>
                  <a:cubicBezTo>
                    <a:pt x="3908" y="2237"/>
                    <a:pt x="3750" y="2521"/>
                    <a:pt x="3624" y="2773"/>
                  </a:cubicBezTo>
                  <a:cubicBezTo>
                    <a:pt x="3466" y="2584"/>
                    <a:pt x="3277" y="2426"/>
                    <a:pt x="3057" y="2300"/>
                  </a:cubicBezTo>
                  <a:cubicBezTo>
                    <a:pt x="3277" y="2080"/>
                    <a:pt x="3435" y="1733"/>
                    <a:pt x="3435" y="1355"/>
                  </a:cubicBezTo>
                  <a:cubicBezTo>
                    <a:pt x="3435" y="599"/>
                    <a:pt x="2805" y="1"/>
                    <a:pt x="2049" y="1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5246;p51">
            <a:extLst>
              <a:ext uri="{FF2B5EF4-FFF2-40B4-BE49-F238E27FC236}">
                <a16:creationId xmlns:a16="http://schemas.microsoft.com/office/drawing/2014/main" id="{1B7CD020-4D8E-53A4-F4D2-6F03348554A3}"/>
              </a:ext>
            </a:extLst>
          </p:cNvPr>
          <p:cNvGrpSpPr/>
          <p:nvPr/>
        </p:nvGrpSpPr>
        <p:grpSpPr>
          <a:xfrm>
            <a:off x="3193606" y="1252963"/>
            <a:ext cx="689059" cy="555038"/>
            <a:chOff x="4266025" y="3609275"/>
            <a:chExt cx="299325" cy="277275"/>
          </a:xfrm>
          <a:noFill/>
        </p:grpSpPr>
        <p:sp>
          <p:nvSpPr>
            <p:cNvPr id="21" name="Google Shape;5247;p51">
              <a:extLst>
                <a:ext uri="{FF2B5EF4-FFF2-40B4-BE49-F238E27FC236}">
                  <a16:creationId xmlns:a16="http://schemas.microsoft.com/office/drawing/2014/main" id="{2064383C-E5E3-AF9E-B6CE-C5A27CA6407A}"/>
                </a:ext>
              </a:extLst>
            </p:cNvPr>
            <p:cNvSpPr/>
            <p:nvPr/>
          </p:nvSpPr>
          <p:spPr>
            <a:xfrm>
              <a:off x="4266025" y="3609275"/>
              <a:ext cx="299325" cy="224500"/>
            </a:xfrm>
            <a:custGeom>
              <a:avLst/>
              <a:gdLst/>
              <a:ahLst/>
              <a:cxnLst/>
              <a:rect l="l" t="t" r="r" b="b"/>
              <a:pathLst>
                <a:path w="11973" h="8980" extrusionOk="0">
                  <a:moveTo>
                    <a:pt x="2017" y="3749"/>
                  </a:moveTo>
                  <a:lnTo>
                    <a:pt x="3119" y="5514"/>
                  </a:lnTo>
                  <a:lnTo>
                    <a:pt x="914" y="5514"/>
                  </a:lnTo>
                  <a:lnTo>
                    <a:pt x="2017" y="3749"/>
                  </a:lnTo>
                  <a:close/>
                  <a:moveTo>
                    <a:pt x="9641" y="3749"/>
                  </a:moveTo>
                  <a:lnTo>
                    <a:pt x="10744" y="5514"/>
                  </a:lnTo>
                  <a:lnTo>
                    <a:pt x="8538" y="5514"/>
                  </a:lnTo>
                  <a:lnTo>
                    <a:pt x="9641" y="3749"/>
                  </a:lnTo>
                  <a:close/>
                  <a:moveTo>
                    <a:pt x="5892" y="0"/>
                  </a:moveTo>
                  <a:cubicBezTo>
                    <a:pt x="5325" y="0"/>
                    <a:pt x="4852" y="473"/>
                    <a:pt x="4852" y="1040"/>
                  </a:cubicBezTo>
                  <a:lnTo>
                    <a:pt x="4852" y="1166"/>
                  </a:lnTo>
                  <a:lnTo>
                    <a:pt x="4537" y="1324"/>
                  </a:lnTo>
                  <a:cubicBezTo>
                    <a:pt x="3812" y="1733"/>
                    <a:pt x="3529" y="1891"/>
                    <a:pt x="3025" y="1954"/>
                  </a:cubicBezTo>
                  <a:cubicBezTo>
                    <a:pt x="2867" y="1607"/>
                    <a:pt x="2521" y="1324"/>
                    <a:pt x="2080" y="1324"/>
                  </a:cubicBezTo>
                  <a:cubicBezTo>
                    <a:pt x="1702" y="1324"/>
                    <a:pt x="1324" y="1576"/>
                    <a:pt x="1166" y="1922"/>
                  </a:cubicBezTo>
                  <a:cubicBezTo>
                    <a:pt x="946" y="1891"/>
                    <a:pt x="693" y="1796"/>
                    <a:pt x="504" y="1733"/>
                  </a:cubicBezTo>
                  <a:cubicBezTo>
                    <a:pt x="454" y="1708"/>
                    <a:pt x="403" y="1696"/>
                    <a:pt x="355" y="1696"/>
                  </a:cubicBezTo>
                  <a:cubicBezTo>
                    <a:pt x="223" y="1696"/>
                    <a:pt x="110" y="1784"/>
                    <a:pt x="63" y="1922"/>
                  </a:cubicBezTo>
                  <a:cubicBezTo>
                    <a:pt x="0" y="2111"/>
                    <a:pt x="63" y="2332"/>
                    <a:pt x="252" y="2363"/>
                  </a:cubicBezTo>
                  <a:cubicBezTo>
                    <a:pt x="536" y="2489"/>
                    <a:pt x="820" y="2552"/>
                    <a:pt x="1135" y="2615"/>
                  </a:cubicBezTo>
                  <a:cubicBezTo>
                    <a:pt x="1198" y="2867"/>
                    <a:pt x="1387" y="3119"/>
                    <a:pt x="1607" y="3277"/>
                  </a:cubicBezTo>
                  <a:lnTo>
                    <a:pt x="95" y="5671"/>
                  </a:lnTo>
                  <a:cubicBezTo>
                    <a:pt x="95" y="5703"/>
                    <a:pt x="63" y="5829"/>
                    <a:pt x="63" y="5860"/>
                  </a:cubicBezTo>
                  <a:lnTo>
                    <a:pt x="63" y="6238"/>
                  </a:lnTo>
                  <a:cubicBezTo>
                    <a:pt x="63" y="7372"/>
                    <a:pt x="1009" y="8318"/>
                    <a:pt x="2143" y="8318"/>
                  </a:cubicBezTo>
                  <a:cubicBezTo>
                    <a:pt x="3308" y="8318"/>
                    <a:pt x="4254" y="7372"/>
                    <a:pt x="4254" y="6238"/>
                  </a:cubicBezTo>
                  <a:lnTo>
                    <a:pt x="4254" y="5860"/>
                  </a:lnTo>
                  <a:cubicBezTo>
                    <a:pt x="4254" y="5829"/>
                    <a:pt x="4191" y="5703"/>
                    <a:pt x="4191" y="5671"/>
                  </a:cubicBezTo>
                  <a:lnTo>
                    <a:pt x="2710" y="3277"/>
                  </a:lnTo>
                  <a:cubicBezTo>
                    <a:pt x="2930" y="3151"/>
                    <a:pt x="3088" y="2930"/>
                    <a:pt x="3182" y="2647"/>
                  </a:cubicBezTo>
                  <a:cubicBezTo>
                    <a:pt x="3844" y="2521"/>
                    <a:pt x="4191" y="2363"/>
                    <a:pt x="4947" y="1922"/>
                  </a:cubicBezTo>
                  <a:lnTo>
                    <a:pt x="4947" y="8979"/>
                  </a:lnTo>
                  <a:lnTo>
                    <a:pt x="7089" y="8979"/>
                  </a:lnTo>
                  <a:lnTo>
                    <a:pt x="7089" y="1922"/>
                  </a:lnTo>
                  <a:cubicBezTo>
                    <a:pt x="7814" y="2332"/>
                    <a:pt x="8192" y="2521"/>
                    <a:pt x="8853" y="2647"/>
                  </a:cubicBezTo>
                  <a:cubicBezTo>
                    <a:pt x="8916" y="2899"/>
                    <a:pt x="9074" y="3119"/>
                    <a:pt x="9326" y="3277"/>
                  </a:cubicBezTo>
                  <a:lnTo>
                    <a:pt x="7814" y="5671"/>
                  </a:lnTo>
                  <a:cubicBezTo>
                    <a:pt x="7814" y="5703"/>
                    <a:pt x="7782" y="5829"/>
                    <a:pt x="7782" y="5860"/>
                  </a:cubicBezTo>
                  <a:lnTo>
                    <a:pt x="7782" y="6238"/>
                  </a:lnTo>
                  <a:cubicBezTo>
                    <a:pt x="7782" y="7372"/>
                    <a:pt x="8727" y="8318"/>
                    <a:pt x="9861" y="8318"/>
                  </a:cubicBezTo>
                  <a:cubicBezTo>
                    <a:pt x="11027" y="8318"/>
                    <a:pt x="11972" y="7372"/>
                    <a:pt x="11972" y="6238"/>
                  </a:cubicBezTo>
                  <a:lnTo>
                    <a:pt x="11972" y="5860"/>
                  </a:lnTo>
                  <a:cubicBezTo>
                    <a:pt x="11972" y="5829"/>
                    <a:pt x="11909" y="5703"/>
                    <a:pt x="11909" y="5671"/>
                  </a:cubicBezTo>
                  <a:lnTo>
                    <a:pt x="10429" y="3277"/>
                  </a:lnTo>
                  <a:cubicBezTo>
                    <a:pt x="10429" y="3151"/>
                    <a:pt x="10618" y="2930"/>
                    <a:pt x="10681" y="2615"/>
                  </a:cubicBezTo>
                  <a:cubicBezTo>
                    <a:pt x="10933" y="2521"/>
                    <a:pt x="11248" y="2458"/>
                    <a:pt x="11531" y="2363"/>
                  </a:cubicBezTo>
                  <a:cubicBezTo>
                    <a:pt x="11720" y="2300"/>
                    <a:pt x="11815" y="2080"/>
                    <a:pt x="11720" y="1922"/>
                  </a:cubicBezTo>
                  <a:cubicBezTo>
                    <a:pt x="11674" y="1784"/>
                    <a:pt x="11560" y="1696"/>
                    <a:pt x="11429" y="1696"/>
                  </a:cubicBezTo>
                  <a:cubicBezTo>
                    <a:pt x="11380" y="1696"/>
                    <a:pt x="11330" y="1708"/>
                    <a:pt x="11279" y="1733"/>
                  </a:cubicBezTo>
                  <a:cubicBezTo>
                    <a:pt x="11059" y="1796"/>
                    <a:pt x="10870" y="1891"/>
                    <a:pt x="10618" y="1922"/>
                  </a:cubicBezTo>
                  <a:cubicBezTo>
                    <a:pt x="10460" y="1576"/>
                    <a:pt x="10113" y="1324"/>
                    <a:pt x="9704" y="1324"/>
                  </a:cubicBezTo>
                  <a:cubicBezTo>
                    <a:pt x="9294" y="1324"/>
                    <a:pt x="8916" y="1576"/>
                    <a:pt x="8790" y="1954"/>
                  </a:cubicBezTo>
                  <a:cubicBezTo>
                    <a:pt x="8255" y="1891"/>
                    <a:pt x="8003" y="1733"/>
                    <a:pt x="7278" y="1324"/>
                  </a:cubicBezTo>
                  <a:lnTo>
                    <a:pt x="6963" y="1166"/>
                  </a:lnTo>
                  <a:lnTo>
                    <a:pt x="6963" y="1040"/>
                  </a:lnTo>
                  <a:cubicBezTo>
                    <a:pt x="6963" y="441"/>
                    <a:pt x="6490" y="0"/>
                    <a:pt x="5892" y="0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248;p51">
              <a:extLst>
                <a:ext uri="{FF2B5EF4-FFF2-40B4-BE49-F238E27FC236}">
                  <a16:creationId xmlns:a16="http://schemas.microsoft.com/office/drawing/2014/main" id="{2280D7C3-4855-412B-27EA-5963730462B3}"/>
                </a:ext>
              </a:extLst>
            </p:cNvPr>
            <p:cNvSpPr/>
            <p:nvPr/>
          </p:nvSpPr>
          <p:spPr>
            <a:xfrm>
              <a:off x="4332975" y="3851850"/>
              <a:ext cx="157550" cy="34700"/>
            </a:xfrm>
            <a:custGeom>
              <a:avLst/>
              <a:gdLst/>
              <a:ahLst/>
              <a:cxnLst/>
              <a:rect l="l" t="t" r="r" b="b"/>
              <a:pathLst>
                <a:path w="6302" h="1388" extrusionOk="0">
                  <a:moveTo>
                    <a:pt x="693" y="1"/>
                  </a:moveTo>
                  <a:cubicBezTo>
                    <a:pt x="315" y="1"/>
                    <a:pt x="0" y="316"/>
                    <a:pt x="0" y="694"/>
                  </a:cubicBezTo>
                  <a:lnTo>
                    <a:pt x="0" y="1040"/>
                  </a:lnTo>
                  <a:cubicBezTo>
                    <a:pt x="0" y="1261"/>
                    <a:pt x="158" y="1387"/>
                    <a:pt x="347" y="1387"/>
                  </a:cubicBezTo>
                  <a:lnTo>
                    <a:pt x="5955" y="1387"/>
                  </a:lnTo>
                  <a:cubicBezTo>
                    <a:pt x="6144" y="1356"/>
                    <a:pt x="6301" y="1198"/>
                    <a:pt x="6301" y="1040"/>
                  </a:cubicBezTo>
                  <a:lnTo>
                    <a:pt x="6301" y="694"/>
                  </a:lnTo>
                  <a:cubicBezTo>
                    <a:pt x="6301" y="316"/>
                    <a:pt x="5986" y="1"/>
                    <a:pt x="5577" y="1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5037;p51">
            <a:extLst>
              <a:ext uri="{FF2B5EF4-FFF2-40B4-BE49-F238E27FC236}">
                <a16:creationId xmlns:a16="http://schemas.microsoft.com/office/drawing/2014/main" id="{74B1FCD0-3AE3-D7EA-EBBE-24425902EA03}"/>
              </a:ext>
            </a:extLst>
          </p:cNvPr>
          <p:cNvGrpSpPr/>
          <p:nvPr/>
        </p:nvGrpSpPr>
        <p:grpSpPr>
          <a:xfrm>
            <a:off x="979986" y="1286949"/>
            <a:ext cx="583825" cy="539501"/>
            <a:chOff x="-61354875" y="4101525"/>
            <a:chExt cx="316650" cy="317450"/>
          </a:xfrm>
          <a:noFill/>
        </p:grpSpPr>
        <p:sp>
          <p:nvSpPr>
            <p:cNvPr id="24" name="Google Shape;5038;p51">
              <a:extLst>
                <a:ext uri="{FF2B5EF4-FFF2-40B4-BE49-F238E27FC236}">
                  <a16:creationId xmlns:a16="http://schemas.microsoft.com/office/drawing/2014/main" id="{A7B15EE0-40BF-F46B-BBCC-C4CB8E7F5E24}"/>
                </a:ext>
              </a:extLst>
            </p:cNvPr>
            <p:cNvSpPr/>
            <p:nvPr/>
          </p:nvSpPr>
          <p:spPr>
            <a:xfrm>
              <a:off x="-61172925" y="4240150"/>
              <a:ext cx="62225" cy="145750"/>
            </a:xfrm>
            <a:custGeom>
              <a:avLst/>
              <a:gdLst/>
              <a:ahLst/>
              <a:cxnLst/>
              <a:rect l="l" t="t" r="r" b="b"/>
              <a:pathLst>
                <a:path w="2489" h="5830" extrusionOk="0">
                  <a:moveTo>
                    <a:pt x="1260" y="1"/>
                  </a:moveTo>
                  <a:cubicBezTo>
                    <a:pt x="1071" y="1"/>
                    <a:pt x="819" y="221"/>
                    <a:pt x="819" y="442"/>
                  </a:cubicBezTo>
                  <a:lnTo>
                    <a:pt x="819" y="725"/>
                  </a:lnTo>
                  <a:cubicBezTo>
                    <a:pt x="347" y="883"/>
                    <a:pt x="0" y="1355"/>
                    <a:pt x="0" y="1891"/>
                  </a:cubicBezTo>
                  <a:cubicBezTo>
                    <a:pt x="0" y="2584"/>
                    <a:pt x="536" y="2962"/>
                    <a:pt x="977" y="3277"/>
                  </a:cubicBezTo>
                  <a:cubicBezTo>
                    <a:pt x="1292" y="3529"/>
                    <a:pt x="1639" y="3750"/>
                    <a:pt x="1639" y="4002"/>
                  </a:cubicBezTo>
                  <a:cubicBezTo>
                    <a:pt x="1639" y="4222"/>
                    <a:pt x="1450" y="4411"/>
                    <a:pt x="1260" y="4411"/>
                  </a:cubicBezTo>
                  <a:cubicBezTo>
                    <a:pt x="1008" y="4411"/>
                    <a:pt x="819" y="4222"/>
                    <a:pt x="819" y="4002"/>
                  </a:cubicBezTo>
                  <a:cubicBezTo>
                    <a:pt x="819" y="3750"/>
                    <a:pt x="630" y="3592"/>
                    <a:pt x="441" y="3592"/>
                  </a:cubicBezTo>
                  <a:cubicBezTo>
                    <a:pt x="221" y="3592"/>
                    <a:pt x="0" y="3781"/>
                    <a:pt x="0" y="4002"/>
                  </a:cubicBezTo>
                  <a:cubicBezTo>
                    <a:pt x="0" y="4537"/>
                    <a:pt x="347" y="4978"/>
                    <a:pt x="819" y="5167"/>
                  </a:cubicBezTo>
                  <a:lnTo>
                    <a:pt x="819" y="5451"/>
                  </a:lnTo>
                  <a:cubicBezTo>
                    <a:pt x="819" y="5672"/>
                    <a:pt x="1008" y="5829"/>
                    <a:pt x="1260" y="5829"/>
                  </a:cubicBezTo>
                  <a:cubicBezTo>
                    <a:pt x="1481" y="5829"/>
                    <a:pt x="1639" y="5640"/>
                    <a:pt x="1639" y="5451"/>
                  </a:cubicBezTo>
                  <a:lnTo>
                    <a:pt x="1639" y="5167"/>
                  </a:lnTo>
                  <a:cubicBezTo>
                    <a:pt x="2111" y="5010"/>
                    <a:pt x="2489" y="4537"/>
                    <a:pt x="2489" y="4002"/>
                  </a:cubicBezTo>
                  <a:cubicBezTo>
                    <a:pt x="2489" y="3309"/>
                    <a:pt x="1922" y="2931"/>
                    <a:pt x="1481" y="2616"/>
                  </a:cubicBezTo>
                  <a:cubicBezTo>
                    <a:pt x="1166" y="2364"/>
                    <a:pt x="819" y="2143"/>
                    <a:pt x="819" y="1891"/>
                  </a:cubicBezTo>
                  <a:cubicBezTo>
                    <a:pt x="819" y="1702"/>
                    <a:pt x="1008" y="1513"/>
                    <a:pt x="1260" y="1513"/>
                  </a:cubicBezTo>
                  <a:cubicBezTo>
                    <a:pt x="1513" y="1513"/>
                    <a:pt x="1639" y="1702"/>
                    <a:pt x="1639" y="1891"/>
                  </a:cubicBezTo>
                  <a:cubicBezTo>
                    <a:pt x="1639" y="2143"/>
                    <a:pt x="1859" y="2332"/>
                    <a:pt x="2048" y="2332"/>
                  </a:cubicBezTo>
                  <a:cubicBezTo>
                    <a:pt x="2300" y="2332"/>
                    <a:pt x="2489" y="2143"/>
                    <a:pt x="2489" y="1891"/>
                  </a:cubicBezTo>
                  <a:cubicBezTo>
                    <a:pt x="2489" y="1355"/>
                    <a:pt x="2143" y="914"/>
                    <a:pt x="1639" y="725"/>
                  </a:cubicBezTo>
                  <a:lnTo>
                    <a:pt x="1639" y="442"/>
                  </a:lnTo>
                  <a:cubicBezTo>
                    <a:pt x="1639" y="221"/>
                    <a:pt x="1450" y="1"/>
                    <a:pt x="1260" y="1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039;p51">
              <a:extLst>
                <a:ext uri="{FF2B5EF4-FFF2-40B4-BE49-F238E27FC236}">
                  <a16:creationId xmlns:a16="http://schemas.microsoft.com/office/drawing/2014/main" id="{3D7A6E4B-9D03-2DB2-37C7-60E13290ACFD}"/>
                </a:ext>
              </a:extLst>
            </p:cNvPr>
            <p:cNvSpPr/>
            <p:nvPr/>
          </p:nvSpPr>
          <p:spPr>
            <a:xfrm>
              <a:off x="-61354875" y="4101525"/>
              <a:ext cx="316650" cy="317450"/>
            </a:xfrm>
            <a:custGeom>
              <a:avLst/>
              <a:gdLst/>
              <a:ahLst/>
              <a:cxnLst/>
              <a:rect l="l" t="t" r="r" b="b"/>
              <a:pathLst>
                <a:path w="12666" h="12698" extrusionOk="0">
                  <a:moveTo>
                    <a:pt x="11405" y="1608"/>
                  </a:moveTo>
                  <a:cubicBezTo>
                    <a:pt x="11657" y="1608"/>
                    <a:pt x="11847" y="1797"/>
                    <a:pt x="11847" y="2049"/>
                  </a:cubicBezTo>
                  <a:lnTo>
                    <a:pt x="11847" y="3277"/>
                  </a:lnTo>
                  <a:lnTo>
                    <a:pt x="820" y="3277"/>
                  </a:lnTo>
                  <a:lnTo>
                    <a:pt x="820" y="2049"/>
                  </a:lnTo>
                  <a:cubicBezTo>
                    <a:pt x="820" y="1797"/>
                    <a:pt x="1009" y="1608"/>
                    <a:pt x="1198" y="1608"/>
                  </a:cubicBezTo>
                  <a:lnTo>
                    <a:pt x="1639" y="1608"/>
                  </a:lnTo>
                  <a:lnTo>
                    <a:pt x="1639" y="2049"/>
                  </a:lnTo>
                  <a:cubicBezTo>
                    <a:pt x="1639" y="2301"/>
                    <a:pt x="1828" y="2458"/>
                    <a:pt x="2048" y="2458"/>
                  </a:cubicBezTo>
                  <a:cubicBezTo>
                    <a:pt x="2237" y="2458"/>
                    <a:pt x="2427" y="2238"/>
                    <a:pt x="2427" y="2049"/>
                  </a:cubicBezTo>
                  <a:lnTo>
                    <a:pt x="2427" y="1608"/>
                  </a:lnTo>
                  <a:lnTo>
                    <a:pt x="5892" y="1608"/>
                  </a:lnTo>
                  <a:lnTo>
                    <a:pt x="5892" y="2049"/>
                  </a:lnTo>
                  <a:cubicBezTo>
                    <a:pt x="5892" y="2301"/>
                    <a:pt x="6081" y="2458"/>
                    <a:pt x="6333" y="2458"/>
                  </a:cubicBezTo>
                  <a:cubicBezTo>
                    <a:pt x="6585" y="2458"/>
                    <a:pt x="6743" y="2238"/>
                    <a:pt x="6743" y="2049"/>
                  </a:cubicBezTo>
                  <a:lnTo>
                    <a:pt x="6743" y="1608"/>
                  </a:lnTo>
                  <a:lnTo>
                    <a:pt x="10208" y="1608"/>
                  </a:lnTo>
                  <a:lnTo>
                    <a:pt x="10208" y="2049"/>
                  </a:lnTo>
                  <a:cubicBezTo>
                    <a:pt x="10208" y="2301"/>
                    <a:pt x="10397" y="2458"/>
                    <a:pt x="10618" y="2458"/>
                  </a:cubicBezTo>
                  <a:cubicBezTo>
                    <a:pt x="10870" y="2458"/>
                    <a:pt x="11027" y="2238"/>
                    <a:pt x="11027" y="2049"/>
                  </a:cubicBezTo>
                  <a:lnTo>
                    <a:pt x="11027" y="1608"/>
                  </a:lnTo>
                  <a:close/>
                  <a:moveTo>
                    <a:pt x="2868" y="4916"/>
                  </a:moveTo>
                  <a:cubicBezTo>
                    <a:pt x="3088" y="4916"/>
                    <a:pt x="3246" y="5136"/>
                    <a:pt x="3246" y="5357"/>
                  </a:cubicBezTo>
                  <a:cubicBezTo>
                    <a:pt x="3309" y="5546"/>
                    <a:pt x="3088" y="5766"/>
                    <a:pt x="2868" y="5766"/>
                  </a:cubicBezTo>
                  <a:lnTo>
                    <a:pt x="2048" y="5766"/>
                  </a:lnTo>
                  <a:cubicBezTo>
                    <a:pt x="1796" y="5766"/>
                    <a:pt x="1639" y="5546"/>
                    <a:pt x="1639" y="5357"/>
                  </a:cubicBezTo>
                  <a:cubicBezTo>
                    <a:pt x="1639" y="5136"/>
                    <a:pt x="1828" y="4916"/>
                    <a:pt x="2048" y="4916"/>
                  </a:cubicBezTo>
                  <a:close/>
                  <a:moveTo>
                    <a:pt x="2868" y="6585"/>
                  </a:moveTo>
                  <a:cubicBezTo>
                    <a:pt x="3088" y="6585"/>
                    <a:pt x="3246" y="6774"/>
                    <a:pt x="3246" y="6963"/>
                  </a:cubicBezTo>
                  <a:cubicBezTo>
                    <a:pt x="3309" y="7215"/>
                    <a:pt x="3088" y="7404"/>
                    <a:pt x="2868" y="7404"/>
                  </a:cubicBezTo>
                  <a:lnTo>
                    <a:pt x="2048" y="7404"/>
                  </a:lnTo>
                  <a:cubicBezTo>
                    <a:pt x="1796" y="7404"/>
                    <a:pt x="1639" y="7215"/>
                    <a:pt x="1639" y="6963"/>
                  </a:cubicBezTo>
                  <a:cubicBezTo>
                    <a:pt x="1639" y="6743"/>
                    <a:pt x="1828" y="6585"/>
                    <a:pt x="2048" y="6585"/>
                  </a:cubicBezTo>
                  <a:close/>
                  <a:moveTo>
                    <a:pt x="2868" y="8287"/>
                  </a:moveTo>
                  <a:cubicBezTo>
                    <a:pt x="3088" y="8287"/>
                    <a:pt x="3246" y="8476"/>
                    <a:pt x="3246" y="8665"/>
                  </a:cubicBezTo>
                  <a:cubicBezTo>
                    <a:pt x="3309" y="8854"/>
                    <a:pt x="3088" y="9074"/>
                    <a:pt x="2868" y="9074"/>
                  </a:cubicBezTo>
                  <a:lnTo>
                    <a:pt x="2048" y="9074"/>
                  </a:lnTo>
                  <a:cubicBezTo>
                    <a:pt x="1796" y="9074"/>
                    <a:pt x="1639" y="8854"/>
                    <a:pt x="1639" y="8665"/>
                  </a:cubicBezTo>
                  <a:cubicBezTo>
                    <a:pt x="1639" y="8413"/>
                    <a:pt x="1828" y="8287"/>
                    <a:pt x="2048" y="8287"/>
                  </a:cubicBezTo>
                  <a:close/>
                  <a:moveTo>
                    <a:pt x="8538" y="5199"/>
                  </a:moveTo>
                  <a:cubicBezTo>
                    <a:pt x="10366" y="5199"/>
                    <a:pt x="11847" y="6711"/>
                    <a:pt x="11847" y="8507"/>
                  </a:cubicBezTo>
                  <a:cubicBezTo>
                    <a:pt x="11847" y="10334"/>
                    <a:pt x="10334" y="11815"/>
                    <a:pt x="8538" y="11815"/>
                  </a:cubicBezTo>
                  <a:cubicBezTo>
                    <a:pt x="6711" y="11815"/>
                    <a:pt x="5230" y="10334"/>
                    <a:pt x="5230" y="8507"/>
                  </a:cubicBezTo>
                  <a:cubicBezTo>
                    <a:pt x="5230" y="6711"/>
                    <a:pt x="6743" y="5199"/>
                    <a:pt x="8538" y="5199"/>
                  </a:cubicBezTo>
                  <a:close/>
                  <a:moveTo>
                    <a:pt x="2048" y="1"/>
                  </a:moveTo>
                  <a:cubicBezTo>
                    <a:pt x="1828" y="1"/>
                    <a:pt x="1639" y="190"/>
                    <a:pt x="1639" y="410"/>
                  </a:cubicBezTo>
                  <a:lnTo>
                    <a:pt x="1639" y="788"/>
                  </a:lnTo>
                  <a:lnTo>
                    <a:pt x="1198" y="788"/>
                  </a:lnTo>
                  <a:cubicBezTo>
                    <a:pt x="536" y="788"/>
                    <a:pt x="1" y="1324"/>
                    <a:pt x="1" y="2049"/>
                  </a:cubicBezTo>
                  <a:lnTo>
                    <a:pt x="1" y="9767"/>
                  </a:lnTo>
                  <a:cubicBezTo>
                    <a:pt x="1" y="10429"/>
                    <a:pt x="536" y="11028"/>
                    <a:pt x="1198" y="11028"/>
                  </a:cubicBezTo>
                  <a:lnTo>
                    <a:pt x="5230" y="11028"/>
                  </a:lnTo>
                  <a:cubicBezTo>
                    <a:pt x="5987" y="12004"/>
                    <a:pt x="7184" y="12697"/>
                    <a:pt x="8538" y="12697"/>
                  </a:cubicBezTo>
                  <a:cubicBezTo>
                    <a:pt x="10807" y="12697"/>
                    <a:pt x="12666" y="10838"/>
                    <a:pt x="12666" y="8539"/>
                  </a:cubicBezTo>
                  <a:lnTo>
                    <a:pt x="12666" y="2080"/>
                  </a:lnTo>
                  <a:cubicBezTo>
                    <a:pt x="12666" y="1356"/>
                    <a:pt x="12130" y="788"/>
                    <a:pt x="11405" y="788"/>
                  </a:cubicBezTo>
                  <a:lnTo>
                    <a:pt x="11027" y="788"/>
                  </a:lnTo>
                  <a:lnTo>
                    <a:pt x="11027" y="410"/>
                  </a:lnTo>
                  <a:cubicBezTo>
                    <a:pt x="11027" y="158"/>
                    <a:pt x="10807" y="1"/>
                    <a:pt x="10618" y="1"/>
                  </a:cubicBezTo>
                  <a:cubicBezTo>
                    <a:pt x="10429" y="1"/>
                    <a:pt x="10177" y="190"/>
                    <a:pt x="10177" y="410"/>
                  </a:cubicBezTo>
                  <a:lnTo>
                    <a:pt x="10177" y="788"/>
                  </a:lnTo>
                  <a:lnTo>
                    <a:pt x="6711" y="788"/>
                  </a:lnTo>
                  <a:lnTo>
                    <a:pt x="6711" y="410"/>
                  </a:lnTo>
                  <a:cubicBezTo>
                    <a:pt x="6711" y="158"/>
                    <a:pt x="6522" y="1"/>
                    <a:pt x="6333" y="1"/>
                  </a:cubicBezTo>
                  <a:cubicBezTo>
                    <a:pt x="6144" y="1"/>
                    <a:pt x="5892" y="190"/>
                    <a:pt x="5892" y="410"/>
                  </a:cubicBezTo>
                  <a:lnTo>
                    <a:pt x="5892" y="788"/>
                  </a:lnTo>
                  <a:lnTo>
                    <a:pt x="2427" y="788"/>
                  </a:lnTo>
                  <a:lnTo>
                    <a:pt x="2427" y="410"/>
                  </a:lnTo>
                  <a:cubicBezTo>
                    <a:pt x="2427" y="158"/>
                    <a:pt x="2237" y="1"/>
                    <a:pt x="2048" y="1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" name="Picture 26" descr="A logo with white text&#10;&#10;Description automatically generated">
            <a:extLst>
              <a:ext uri="{FF2B5EF4-FFF2-40B4-BE49-F238E27FC236}">
                <a16:creationId xmlns:a16="http://schemas.microsoft.com/office/drawing/2014/main" id="{821A97F0-D2B6-4DBF-A4A6-82CCA50B66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045EF3B-C021-4BD9-9921-3951A1AD4D74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37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2" name="Google Shape;119;p24">
            <a:extLst>
              <a:ext uri="{FF2B5EF4-FFF2-40B4-BE49-F238E27FC236}">
                <a16:creationId xmlns:a16="http://schemas.microsoft.com/office/drawing/2014/main" id="{382FD4BF-BBD5-1DBA-FABB-2E4B9ACDBFE2}"/>
              </a:ext>
            </a:extLst>
          </p:cNvPr>
          <p:cNvSpPr txBox="1">
            <a:spLocks/>
          </p:cNvSpPr>
          <p:nvPr/>
        </p:nvSpPr>
        <p:spPr>
          <a:xfrm>
            <a:off x="91053" y="4749301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</p:spTree>
    <p:extLst>
      <p:ext uri="{BB962C8B-B14F-4D97-AF65-F5344CB8AC3E}">
        <p14:creationId xmlns:p14="http://schemas.microsoft.com/office/powerpoint/2010/main" val="8443486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7C5FA39-F4FC-560E-982C-4BC8521F8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10" y="175307"/>
            <a:ext cx="7713900" cy="667500"/>
          </a:xfrm>
        </p:spPr>
        <p:txBody>
          <a:bodyPr/>
          <a:lstStyle/>
          <a:p>
            <a:r>
              <a:rPr lang="en-M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 UTAMA </a:t>
            </a:r>
            <a:r>
              <a:rPr lang="en-MY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(SAMB.)</a:t>
            </a:r>
            <a:endParaRPr lang="en-MY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Google Shape;387;p37">
            <a:extLst>
              <a:ext uri="{FF2B5EF4-FFF2-40B4-BE49-F238E27FC236}">
                <a16:creationId xmlns:a16="http://schemas.microsoft.com/office/drawing/2014/main" id="{0A9B537E-92DD-02AB-009C-BF6D7E6A0B7F}"/>
              </a:ext>
            </a:extLst>
          </p:cNvPr>
          <p:cNvSpPr txBox="1"/>
          <p:nvPr/>
        </p:nvSpPr>
        <p:spPr>
          <a:xfrm>
            <a:off x="329679" y="1844425"/>
            <a:ext cx="1834744" cy="1707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Aft>
                <a:spcPts val="1200"/>
              </a:spcAft>
              <a:buClr>
                <a:srgbClr val="FFDB93"/>
              </a:buClr>
            </a:pPr>
            <a:r>
              <a:rPr lang="en-MY" sz="1100" b="1" dirty="0">
                <a:solidFill>
                  <a:srgbClr val="FFDB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5. KEBUDAYAAN</a:t>
            </a:r>
          </a:p>
          <a:p>
            <a:pPr algn="ctr">
              <a:spcAft>
                <a:spcPts val="1200"/>
              </a:spcAft>
            </a:pPr>
            <a:r>
              <a:rPr lang="en-MY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Kebudayaan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di Malaysia sangat pelbagai dan kaya dengan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pengaruh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dari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pelbagai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etnik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dan agama seperti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Melayu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,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Cina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, India dan lain-lain.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Terdapat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juga budaya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tempatan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seperti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seni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tari,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muzik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dan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masakan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.</a:t>
            </a:r>
            <a:endParaRPr sz="10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ea typeface="Cardo"/>
              <a:cs typeface="Lexend Exa" panose="020B0604020202020204" charset="0"/>
              <a:sym typeface="Cardo"/>
            </a:endParaRPr>
          </a:p>
        </p:txBody>
      </p:sp>
      <p:sp>
        <p:nvSpPr>
          <p:cNvPr id="7" name="Google Shape;387;p37">
            <a:extLst>
              <a:ext uri="{FF2B5EF4-FFF2-40B4-BE49-F238E27FC236}">
                <a16:creationId xmlns:a16="http://schemas.microsoft.com/office/drawing/2014/main" id="{8208DE7B-8E4A-AEA2-7B96-650868AFDA46}"/>
              </a:ext>
            </a:extLst>
          </p:cNvPr>
          <p:cNvSpPr txBox="1"/>
          <p:nvPr/>
        </p:nvSpPr>
        <p:spPr>
          <a:xfrm>
            <a:off x="2474516" y="1844425"/>
            <a:ext cx="2000882" cy="1705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MY" sz="1050" b="1" dirty="0">
                <a:solidFill>
                  <a:srgbClr val="FFDB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6. KEMASYARAKATAN</a:t>
            </a:r>
          </a:p>
          <a:p>
            <a:pPr algn="ctr">
              <a:spcAft>
                <a:spcPts val="1200"/>
              </a:spcAft>
            </a:pP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Kemasyarakatan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di Malaysia merujuk kepada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hubungan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dan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interaksi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sosial dalam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masyarakat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yang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beragam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etnik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, agama, budaya dan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latar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belakang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yang saling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berkaitan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dalam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pembangunan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sosial dan ekonomi negara. </a:t>
            </a:r>
            <a:endParaRPr sz="10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ea typeface="Cardo"/>
              <a:cs typeface="Lexend Exa" panose="020B0604020202020204" charset="0"/>
              <a:sym typeface="Cardo"/>
            </a:endParaRPr>
          </a:p>
        </p:txBody>
      </p:sp>
      <p:sp>
        <p:nvSpPr>
          <p:cNvPr id="8" name="Google Shape;387;p37">
            <a:extLst>
              <a:ext uri="{FF2B5EF4-FFF2-40B4-BE49-F238E27FC236}">
                <a16:creationId xmlns:a16="http://schemas.microsoft.com/office/drawing/2014/main" id="{095932DC-03B3-C1A9-42E2-FFA335C982DB}"/>
              </a:ext>
            </a:extLst>
          </p:cNvPr>
          <p:cNvSpPr txBox="1"/>
          <p:nvPr/>
        </p:nvSpPr>
        <p:spPr>
          <a:xfrm>
            <a:off x="4732806" y="1844425"/>
            <a:ext cx="1905027" cy="1707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MY" sz="1100" b="1" dirty="0">
                <a:solidFill>
                  <a:srgbClr val="FFDB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7. BANDAR</a:t>
            </a:r>
          </a:p>
          <a:p>
            <a:pPr algn="ctr">
              <a:spcAft>
                <a:spcPts val="1200"/>
              </a:spcAft>
            </a:pP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Bandar di Malaysia merujuk kepada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kawasan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perbandaran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yang mempunyai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populasi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yang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padat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,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infrastruktur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moden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dan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memainkan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peranan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penting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dalam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pembangunan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ekonomi dan sosial negara. </a:t>
            </a:r>
            <a:endParaRPr sz="10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ea typeface="Cardo"/>
              <a:cs typeface="Lexend Exa" panose="020B0604020202020204" charset="0"/>
              <a:sym typeface="Cardo"/>
            </a:endParaRPr>
          </a:p>
        </p:txBody>
      </p:sp>
      <p:sp>
        <p:nvSpPr>
          <p:cNvPr id="9" name="Google Shape;387;p37">
            <a:extLst>
              <a:ext uri="{FF2B5EF4-FFF2-40B4-BE49-F238E27FC236}">
                <a16:creationId xmlns:a16="http://schemas.microsoft.com/office/drawing/2014/main" id="{63C80CC9-1855-1F57-FE2B-D8D16F9D6660}"/>
              </a:ext>
            </a:extLst>
          </p:cNvPr>
          <p:cNvSpPr txBox="1"/>
          <p:nvPr/>
        </p:nvSpPr>
        <p:spPr>
          <a:xfrm>
            <a:off x="6900517" y="1841987"/>
            <a:ext cx="1848549" cy="1707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MY" sz="1100" b="1" dirty="0">
                <a:solidFill>
                  <a:srgbClr val="FFDB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8. DESA</a:t>
            </a:r>
          </a:p>
          <a:p>
            <a:pPr algn="ctr">
              <a:spcAft>
                <a:spcPts val="1200"/>
              </a:spcAft>
            </a:pP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Desa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di Malaysia merujuk kepada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komuniti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kecil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yang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terletak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di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kawasan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desa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dan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biasanya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melibatkan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aktiviti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pertanian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,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perikanan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, atau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pembuatan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barang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kraftangan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.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Desa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juga mempunyai budaya dan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tradisi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yang </a:t>
            </a:r>
            <a:r>
              <a:rPr lang="en-MY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unik</a:t>
            </a:r>
            <a:r>
              <a:rPr lang="en-MY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&amp; pelbagai.</a:t>
            </a:r>
            <a:endParaRPr sz="10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ea typeface="Cardo"/>
              <a:cs typeface="Lexend Exa" panose="020B0604020202020204" charset="0"/>
              <a:sym typeface="Cardo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986A4FC-79BF-BC6F-582D-74C76D92F379}"/>
              </a:ext>
            </a:extLst>
          </p:cNvPr>
          <p:cNvCxnSpPr/>
          <p:nvPr/>
        </p:nvCxnSpPr>
        <p:spPr>
          <a:xfrm>
            <a:off x="2409565" y="1158980"/>
            <a:ext cx="0" cy="301622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86F5CFA-63FE-03EE-63C8-D5992740E310}"/>
              </a:ext>
            </a:extLst>
          </p:cNvPr>
          <p:cNvCxnSpPr/>
          <p:nvPr/>
        </p:nvCxnSpPr>
        <p:spPr>
          <a:xfrm>
            <a:off x="4576334" y="1158980"/>
            <a:ext cx="0" cy="301622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177918-1455-88E8-A061-40194D8E84A6}"/>
              </a:ext>
            </a:extLst>
          </p:cNvPr>
          <p:cNvCxnSpPr/>
          <p:nvPr/>
        </p:nvCxnSpPr>
        <p:spPr>
          <a:xfrm>
            <a:off x="6738769" y="1102198"/>
            <a:ext cx="0" cy="301622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" name="Google Shape;9625;p74">
            <a:extLst>
              <a:ext uri="{FF2B5EF4-FFF2-40B4-BE49-F238E27FC236}">
                <a16:creationId xmlns:a16="http://schemas.microsoft.com/office/drawing/2014/main" id="{9D39D38D-6707-DFD5-27CF-0C10C80980CA}"/>
              </a:ext>
            </a:extLst>
          </p:cNvPr>
          <p:cNvGrpSpPr/>
          <p:nvPr/>
        </p:nvGrpSpPr>
        <p:grpSpPr>
          <a:xfrm>
            <a:off x="7453396" y="1067058"/>
            <a:ext cx="776140" cy="759392"/>
            <a:chOff x="7073928" y="2905757"/>
            <a:chExt cx="371395" cy="371809"/>
          </a:xfrm>
          <a:noFill/>
        </p:grpSpPr>
        <p:sp>
          <p:nvSpPr>
            <p:cNvPr id="3" name="Google Shape;9626;p74">
              <a:extLst>
                <a:ext uri="{FF2B5EF4-FFF2-40B4-BE49-F238E27FC236}">
                  <a16:creationId xmlns:a16="http://schemas.microsoft.com/office/drawing/2014/main" id="{0F13EF68-9B22-A74C-22D2-A99436BA6999}"/>
                </a:ext>
              </a:extLst>
            </p:cNvPr>
            <p:cNvSpPr/>
            <p:nvPr/>
          </p:nvSpPr>
          <p:spPr>
            <a:xfrm>
              <a:off x="7073928" y="2905757"/>
              <a:ext cx="371395" cy="371809"/>
            </a:xfrm>
            <a:custGeom>
              <a:avLst/>
              <a:gdLst/>
              <a:ahLst/>
              <a:cxnLst/>
              <a:rect l="l" t="t" r="r" b="b"/>
              <a:pathLst>
                <a:path w="11669" h="11682" extrusionOk="0">
                  <a:moveTo>
                    <a:pt x="3608" y="1811"/>
                  </a:moveTo>
                  <a:cubicBezTo>
                    <a:pt x="3822" y="1811"/>
                    <a:pt x="3989" y="1977"/>
                    <a:pt x="3989" y="2192"/>
                  </a:cubicBezTo>
                  <a:lnTo>
                    <a:pt x="3989" y="2561"/>
                  </a:lnTo>
                  <a:cubicBezTo>
                    <a:pt x="3989" y="2870"/>
                    <a:pt x="3727" y="3120"/>
                    <a:pt x="3417" y="3120"/>
                  </a:cubicBezTo>
                  <a:cubicBezTo>
                    <a:pt x="3411" y="3120"/>
                    <a:pt x="3404" y="3121"/>
                    <a:pt x="3398" y="3121"/>
                  </a:cubicBezTo>
                  <a:cubicBezTo>
                    <a:pt x="3109" y="3121"/>
                    <a:pt x="2870" y="2863"/>
                    <a:pt x="2870" y="2561"/>
                  </a:cubicBezTo>
                  <a:lnTo>
                    <a:pt x="2870" y="2192"/>
                  </a:lnTo>
                  <a:cubicBezTo>
                    <a:pt x="2870" y="1977"/>
                    <a:pt x="3024" y="1811"/>
                    <a:pt x="3239" y="1811"/>
                  </a:cubicBezTo>
                  <a:close/>
                  <a:moveTo>
                    <a:pt x="3596" y="3454"/>
                  </a:moveTo>
                  <a:lnTo>
                    <a:pt x="3596" y="3466"/>
                  </a:lnTo>
                  <a:cubicBezTo>
                    <a:pt x="3632" y="3561"/>
                    <a:pt x="3643" y="3644"/>
                    <a:pt x="3667" y="3704"/>
                  </a:cubicBezTo>
                  <a:lnTo>
                    <a:pt x="3429" y="3942"/>
                  </a:lnTo>
                  <a:lnTo>
                    <a:pt x="3405" y="3942"/>
                  </a:lnTo>
                  <a:lnTo>
                    <a:pt x="3167" y="3704"/>
                  </a:lnTo>
                  <a:cubicBezTo>
                    <a:pt x="3191" y="3644"/>
                    <a:pt x="3215" y="3585"/>
                    <a:pt x="3215" y="3525"/>
                  </a:cubicBezTo>
                  <a:lnTo>
                    <a:pt x="3215" y="3454"/>
                  </a:lnTo>
                  <a:close/>
                  <a:moveTo>
                    <a:pt x="5632" y="5204"/>
                  </a:moveTo>
                  <a:lnTo>
                    <a:pt x="5632" y="7418"/>
                  </a:lnTo>
                  <a:lnTo>
                    <a:pt x="4525" y="8204"/>
                  </a:lnTo>
                  <a:lnTo>
                    <a:pt x="4525" y="5466"/>
                  </a:lnTo>
                  <a:cubicBezTo>
                    <a:pt x="4608" y="5525"/>
                    <a:pt x="4727" y="5573"/>
                    <a:pt x="4846" y="5585"/>
                  </a:cubicBezTo>
                  <a:lnTo>
                    <a:pt x="4977" y="5585"/>
                  </a:lnTo>
                  <a:cubicBezTo>
                    <a:pt x="5120" y="5561"/>
                    <a:pt x="5263" y="5525"/>
                    <a:pt x="5370" y="5418"/>
                  </a:cubicBezTo>
                  <a:lnTo>
                    <a:pt x="5632" y="5204"/>
                  </a:lnTo>
                  <a:close/>
                  <a:moveTo>
                    <a:pt x="2893" y="3930"/>
                  </a:moveTo>
                  <a:lnTo>
                    <a:pt x="3167" y="4204"/>
                  </a:lnTo>
                  <a:cubicBezTo>
                    <a:pt x="3227" y="4263"/>
                    <a:pt x="3310" y="4299"/>
                    <a:pt x="3417" y="4299"/>
                  </a:cubicBezTo>
                  <a:cubicBezTo>
                    <a:pt x="3524" y="4299"/>
                    <a:pt x="3596" y="4275"/>
                    <a:pt x="3667" y="4204"/>
                  </a:cubicBezTo>
                  <a:lnTo>
                    <a:pt x="3905" y="3966"/>
                  </a:lnTo>
                  <a:cubicBezTo>
                    <a:pt x="3989" y="3989"/>
                    <a:pt x="4060" y="4025"/>
                    <a:pt x="4144" y="4025"/>
                  </a:cubicBezTo>
                  <a:cubicBezTo>
                    <a:pt x="4203" y="4025"/>
                    <a:pt x="4263" y="4049"/>
                    <a:pt x="4298" y="4097"/>
                  </a:cubicBezTo>
                  <a:lnTo>
                    <a:pt x="4798" y="4716"/>
                  </a:lnTo>
                  <a:cubicBezTo>
                    <a:pt x="4833" y="4764"/>
                    <a:pt x="4884" y="4789"/>
                    <a:pt x="4935" y="4789"/>
                  </a:cubicBezTo>
                  <a:cubicBezTo>
                    <a:pt x="4971" y="4789"/>
                    <a:pt x="5007" y="4776"/>
                    <a:pt x="5036" y="4751"/>
                  </a:cubicBezTo>
                  <a:lnTo>
                    <a:pt x="5656" y="4263"/>
                  </a:lnTo>
                  <a:cubicBezTo>
                    <a:pt x="5694" y="4231"/>
                    <a:pt x="5747" y="4209"/>
                    <a:pt x="5798" y="4209"/>
                  </a:cubicBezTo>
                  <a:cubicBezTo>
                    <a:pt x="5842" y="4209"/>
                    <a:pt x="5885" y="4225"/>
                    <a:pt x="5918" y="4263"/>
                  </a:cubicBezTo>
                  <a:cubicBezTo>
                    <a:pt x="5965" y="4299"/>
                    <a:pt x="5989" y="4347"/>
                    <a:pt x="5977" y="4406"/>
                  </a:cubicBezTo>
                  <a:cubicBezTo>
                    <a:pt x="5989" y="4454"/>
                    <a:pt x="5965" y="4513"/>
                    <a:pt x="5918" y="4537"/>
                  </a:cubicBezTo>
                  <a:lnTo>
                    <a:pt x="5144" y="5156"/>
                  </a:lnTo>
                  <a:cubicBezTo>
                    <a:pt x="5084" y="5192"/>
                    <a:pt x="5013" y="5228"/>
                    <a:pt x="4929" y="5240"/>
                  </a:cubicBezTo>
                  <a:lnTo>
                    <a:pt x="4858" y="5240"/>
                  </a:lnTo>
                  <a:cubicBezTo>
                    <a:pt x="4751" y="5228"/>
                    <a:pt x="4667" y="5180"/>
                    <a:pt x="4608" y="5109"/>
                  </a:cubicBezTo>
                  <a:lnTo>
                    <a:pt x="4453" y="4930"/>
                  </a:lnTo>
                  <a:cubicBezTo>
                    <a:pt x="4425" y="4884"/>
                    <a:pt x="4369" y="4866"/>
                    <a:pt x="4312" y="4866"/>
                  </a:cubicBezTo>
                  <a:cubicBezTo>
                    <a:pt x="4295" y="4866"/>
                    <a:pt x="4279" y="4868"/>
                    <a:pt x="4263" y="4870"/>
                  </a:cubicBezTo>
                  <a:cubicBezTo>
                    <a:pt x="4191" y="4894"/>
                    <a:pt x="4144" y="4954"/>
                    <a:pt x="4144" y="5037"/>
                  </a:cubicBezTo>
                  <a:lnTo>
                    <a:pt x="4144" y="8454"/>
                  </a:lnTo>
                  <a:lnTo>
                    <a:pt x="3763" y="8740"/>
                  </a:lnTo>
                  <a:lnTo>
                    <a:pt x="3763" y="7145"/>
                  </a:lnTo>
                  <a:cubicBezTo>
                    <a:pt x="3763" y="7061"/>
                    <a:pt x="3691" y="6978"/>
                    <a:pt x="3596" y="6978"/>
                  </a:cubicBezTo>
                  <a:cubicBezTo>
                    <a:pt x="3512" y="6978"/>
                    <a:pt x="3429" y="7061"/>
                    <a:pt x="3429" y="7145"/>
                  </a:cubicBezTo>
                  <a:lnTo>
                    <a:pt x="3429" y="8978"/>
                  </a:lnTo>
                  <a:lnTo>
                    <a:pt x="2870" y="9383"/>
                  </a:lnTo>
                  <a:lnTo>
                    <a:pt x="2870" y="7180"/>
                  </a:lnTo>
                  <a:cubicBezTo>
                    <a:pt x="2870" y="7014"/>
                    <a:pt x="2822" y="6835"/>
                    <a:pt x="2750" y="6680"/>
                  </a:cubicBezTo>
                  <a:lnTo>
                    <a:pt x="2572" y="6347"/>
                  </a:lnTo>
                  <a:cubicBezTo>
                    <a:pt x="2524" y="6240"/>
                    <a:pt x="2500" y="6121"/>
                    <a:pt x="2500" y="6013"/>
                  </a:cubicBezTo>
                  <a:lnTo>
                    <a:pt x="2500" y="4263"/>
                  </a:lnTo>
                  <a:cubicBezTo>
                    <a:pt x="2500" y="4180"/>
                    <a:pt x="2536" y="4120"/>
                    <a:pt x="2596" y="4085"/>
                  </a:cubicBezTo>
                  <a:lnTo>
                    <a:pt x="2893" y="3930"/>
                  </a:lnTo>
                  <a:close/>
                  <a:moveTo>
                    <a:pt x="5810" y="1"/>
                  </a:moveTo>
                  <a:cubicBezTo>
                    <a:pt x="5727" y="1"/>
                    <a:pt x="5656" y="72"/>
                    <a:pt x="5656" y="167"/>
                  </a:cubicBezTo>
                  <a:lnTo>
                    <a:pt x="5656" y="3870"/>
                  </a:lnTo>
                  <a:cubicBezTo>
                    <a:pt x="5596" y="3882"/>
                    <a:pt x="5537" y="3930"/>
                    <a:pt x="5477" y="3977"/>
                  </a:cubicBezTo>
                  <a:lnTo>
                    <a:pt x="5001" y="4358"/>
                  </a:lnTo>
                  <a:lnTo>
                    <a:pt x="4596" y="3870"/>
                  </a:lnTo>
                  <a:cubicBezTo>
                    <a:pt x="4489" y="3739"/>
                    <a:pt x="4346" y="3668"/>
                    <a:pt x="4179" y="3668"/>
                  </a:cubicBezTo>
                  <a:cubicBezTo>
                    <a:pt x="4072" y="3668"/>
                    <a:pt x="3989" y="3573"/>
                    <a:pt x="3989" y="3466"/>
                  </a:cubicBezTo>
                  <a:lnTo>
                    <a:pt x="3989" y="3275"/>
                  </a:lnTo>
                  <a:cubicBezTo>
                    <a:pt x="4203" y="3108"/>
                    <a:pt x="4358" y="2846"/>
                    <a:pt x="4358" y="2549"/>
                  </a:cubicBezTo>
                  <a:lnTo>
                    <a:pt x="4358" y="2180"/>
                  </a:lnTo>
                  <a:cubicBezTo>
                    <a:pt x="4358" y="1775"/>
                    <a:pt x="4024" y="1465"/>
                    <a:pt x="3643" y="1465"/>
                  </a:cubicBezTo>
                  <a:lnTo>
                    <a:pt x="3274" y="1465"/>
                  </a:lnTo>
                  <a:cubicBezTo>
                    <a:pt x="2870" y="1465"/>
                    <a:pt x="2560" y="1787"/>
                    <a:pt x="2560" y="2180"/>
                  </a:cubicBezTo>
                  <a:lnTo>
                    <a:pt x="2560" y="2549"/>
                  </a:lnTo>
                  <a:cubicBezTo>
                    <a:pt x="2560" y="2846"/>
                    <a:pt x="2703" y="3108"/>
                    <a:pt x="2929" y="3275"/>
                  </a:cubicBezTo>
                  <a:lnTo>
                    <a:pt x="2929" y="3525"/>
                  </a:lnTo>
                  <a:lnTo>
                    <a:pt x="2929" y="3549"/>
                  </a:lnTo>
                  <a:lnTo>
                    <a:pt x="2500" y="3751"/>
                  </a:lnTo>
                  <a:cubicBezTo>
                    <a:pt x="2322" y="3847"/>
                    <a:pt x="2203" y="4037"/>
                    <a:pt x="2203" y="4228"/>
                  </a:cubicBezTo>
                  <a:lnTo>
                    <a:pt x="2203" y="5990"/>
                  </a:lnTo>
                  <a:cubicBezTo>
                    <a:pt x="2203" y="6144"/>
                    <a:pt x="2239" y="6323"/>
                    <a:pt x="2322" y="6478"/>
                  </a:cubicBezTo>
                  <a:lnTo>
                    <a:pt x="2500" y="6823"/>
                  </a:lnTo>
                  <a:cubicBezTo>
                    <a:pt x="2536" y="6918"/>
                    <a:pt x="2572" y="7037"/>
                    <a:pt x="2572" y="7145"/>
                  </a:cubicBezTo>
                  <a:lnTo>
                    <a:pt x="2572" y="9597"/>
                  </a:lnTo>
                  <a:lnTo>
                    <a:pt x="83" y="11371"/>
                  </a:lnTo>
                  <a:cubicBezTo>
                    <a:pt x="12" y="11431"/>
                    <a:pt x="0" y="11538"/>
                    <a:pt x="36" y="11609"/>
                  </a:cubicBezTo>
                  <a:cubicBezTo>
                    <a:pt x="74" y="11655"/>
                    <a:pt x="133" y="11682"/>
                    <a:pt x="188" y="11682"/>
                  </a:cubicBezTo>
                  <a:cubicBezTo>
                    <a:pt x="219" y="11682"/>
                    <a:pt x="249" y="11674"/>
                    <a:pt x="274" y="11657"/>
                  </a:cubicBezTo>
                  <a:lnTo>
                    <a:pt x="5846" y="7716"/>
                  </a:lnTo>
                  <a:lnTo>
                    <a:pt x="11406" y="11657"/>
                  </a:lnTo>
                  <a:cubicBezTo>
                    <a:pt x="11442" y="11669"/>
                    <a:pt x="11466" y="11681"/>
                    <a:pt x="11513" y="11681"/>
                  </a:cubicBezTo>
                  <a:cubicBezTo>
                    <a:pt x="11573" y="11681"/>
                    <a:pt x="11621" y="11657"/>
                    <a:pt x="11644" y="11609"/>
                  </a:cubicBezTo>
                  <a:cubicBezTo>
                    <a:pt x="11668" y="11538"/>
                    <a:pt x="11644" y="11431"/>
                    <a:pt x="11573" y="11371"/>
                  </a:cubicBezTo>
                  <a:lnTo>
                    <a:pt x="5977" y="7395"/>
                  </a:lnTo>
                  <a:lnTo>
                    <a:pt x="5977" y="4930"/>
                  </a:lnTo>
                  <a:lnTo>
                    <a:pt x="6144" y="4787"/>
                  </a:lnTo>
                  <a:cubicBezTo>
                    <a:pt x="6263" y="4692"/>
                    <a:pt x="6334" y="4549"/>
                    <a:pt x="6346" y="4394"/>
                  </a:cubicBezTo>
                  <a:cubicBezTo>
                    <a:pt x="6346" y="4228"/>
                    <a:pt x="6287" y="4073"/>
                    <a:pt x="6168" y="3977"/>
                  </a:cubicBezTo>
                  <a:cubicBezTo>
                    <a:pt x="6108" y="3930"/>
                    <a:pt x="6049" y="3882"/>
                    <a:pt x="5977" y="3870"/>
                  </a:cubicBezTo>
                  <a:lnTo>
                    <a:pt x="5977" y="715"/>
                  </a:lnTo>
                  <a:lnTo>
                    <a:pt x="8275" y="715"/>
                  </a:lnTo>
                  <a:lnTo>
                    <a:pt x="8037" y="1191"/>
                  </a:lnTo>
                  <a:cubicBezTo>
                    <a:pt x="8001" y="1239"/>
                    <a:pt x="8001" y="1299"/>
                    <a:pt x="8037" y="1334"/>
                  </a:cubicBezTo>
                  <a:lnTo>
                    <a:pt x="8275" y="1811"/>
                  </a:lnTo>
                  <a:lnTo>
                    <a:pt x="6549" y="1811"/>
                  </a:lnTo>
                  <a:cubicBezTo>
                    <a:pt x="6453" y="1811"/>
                    <a:pt x="6382" y="1894"/>
                    <a:pt x="6382" y="1977"/>
                  </a:cubicBezTo>
                  <a:cubicBezTo>
                    <a:pt x="6382" y="2072"/>
                    <a:pt x="6453" y="2144"/>
                    <a:pt x="6549" y="2144"/>
                  </a:cubicBezTo>
                  <a:lnTo>
                    <a:pt x="8549" y="2144"/>
                  </a:lnTo>
                  <a:cubicBezTo>
                    <a:pt x="8608" y="2144"/>
                    <a:pt x="8668" y="2108"/>
                    <a:pt x="8704" y="2072"/>
                  </a:cubicBezTo>
                  <a:cubicBezTo>
                    <a:pt x="8727" y="2025"/>
                    <a:pt x="8727" y="1953"/>
                    <a:pt x="8716" y="1906"/>
                  </a:cubicBezTo>
                  <a:lnTo>
                    <a:pt x="8394" y="1251"/>
                  </a:lnTo>
                  <a:lnTo>
                    <a:pt x="8716" y="596"/>
                  </a:lnTo>
                  <a:cubicBezTo>
                    <a:pt x="8751" y="537"/>
                    <a:pt x="8751" y="477"/>
                    <a:pt x="8704" y="429"/>
                  </a:cubicBezTo>
                  <a:cubicBezTo>
                    <a:pt x="8668" y="394"/>
                    <a:pt x="8608" y="358"/>
                    <a:pt x="8549" y="358"/>
                  </a:cubicBezTo>
                  <a:lnTo>
                    <a:pt x="5977" y="358"/>
                  </a:lnTo>
                  <a:lnTo>
                    <a:pt x="5977" y="167"/>
                  </a:lnTo>
                  <a:cubicBezTo>
                    <a:pt x="5977" y="72"/>
                    <a:pt x="5906" y="1"/>
                    <a:pt x="5810" y="1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9627;p74">
              <a:extLst>
                <a:ext uri="{FF2B5EF4-FFF2-40B4-BE49-F238E27FC236}">
                  <a16:creationId xmlns:a16="http://schemas.microsoft.com/office/drawing/2014/main" id="{801B7953-4A5B-B5A3-4557-D28BEADE6EEA}"/>
                </a:ext>
              </a:extLst>
            </p:cNvPr>
            <p:cNvSpPr/>
            <p:nvPr/>
          </p:nvSpPr>
          <p:spPr>
            <a:xfrm>
              <a:off x="7281188" y="3188513"/>
              <a:ext cx="65596" cy="48473"/>
            </a:xfrm>
            <a:custGeom>
              <a:avLst/>
              <a:gdLst/>
              <a:ahLst/>
              <a:cxnLst/>
              <a:rect l="l" t="t" r="r" b="b"/>
              <a:pathLst>
                <a:path w="2061" h="1523" extrusionOk="0">
                  <a:moveTo>
                    <a:pt x="204" y="1"/>
                  </a:moveTo>
                  <a:cubicBezTo>
                    <a:pt x="151" y="1"/>
                    <a:pt x="97" y="27"/>
                    <a:pt x="60" y="70"/>
                  </a:cubicBezTo>
                  <a:cubicBezTo>
                    <a:pt x="1" y="154"/>
                    <a:pt x="37" y="261"/>
                    <a:pt x="108" y="320"/>
                  </a:cubicBezTo>
                  <a:lnTo>
                    <a:pt x="1775" y="1487"/>
                  </a:lnTo>
                  <a:cubicBezTo>
                    <a:pt x="1799" y="1511"/>
                    <a:pt x="1834" y="1523"/>
                    <a:pt x="1882" y="1523"/>
                  </a:cubicBezTo>
                  <a:cubicBezTo>
                    <a:pt x="1942" y="1523"/>
                    <a:pt x="1977" y="1487"/>
                    <a:pt x="2013" y="1451"/>
                  </a:cubicBezTo>
                  <a:cubicBezTo>
                    <a:pt x="2061" y="1368"/>
                    <a:pt x="2037" y="1261"/>
                    <a:pt x="1965" y="1213"/>
                  </a:cubicBezTo>
                  <a:lnTo>
                    <a:pt x="299" y="35"/>
                  </a:lnTo>
                  <a:cubicBezTo>
                    <a:pt x="271" y="11"/>
                    <a:pt x="237" y="1"/>
                    <a:pt x="204" y="1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628;p74">
              <a:extLst>
                <a:ext uri="{FF2B5EF4-FFF2-40B4-BE49-F238E27FC236}">
                  <a16:creationId xmlns:a16="http://schemas.microsoft.com/office/drawing/2014/main" id="{FD14D623-702E-BBF8-E6CD-2984ECB03FBA}"/>
                </a:ext>
              </a:extLst>
            </p:cNvPr>
            <p:cNvSpPr/>
            <p:nvPr/>
          </p:nvSpPr>
          <p:spPr>
            <a:xfrm>
              <a:off x="7252034" y="3168080"/>
              <a:ext cx="24634" cy="19287"/>
            </a:xfrm>
            <a:custGeom>
              <a:avLst/>
              <a:gdLst/>
              <a:ahLst/>
              <a:cxnLst/>
              <a:rect l="l" t="t" r="r" b="b"/>
              <a:pathLst>
                <a:path w="774" h="606" extrusionOk="0">
                  <a:moveTo>
                    <a:pt x="201" y="1"/>
                  </a:moveTo>
                  <a:cubicBezTo>
                    <a:pt x="148" y="1"/>
                    <a:pt x="97" y="29"/>
                    <a:pt x="60" y="81"/>
                  </a:cubicBezTo>
                  <a:cubicBezTo>
                    <a:pt x="0" y="153"/>
                    <a:pt x="24" y="260"/>
                    <a:pt x="95" y="319"/>
                  </a:cubicBezTo>
                  <a:lnTo>
                    <a:pt x="476" y="569"/>
                  </a:lnTo>
                  <a:cubicBezTo>
                    <a:pt x="500" y="581"/>
                    <a:pt x="536" y="605"/>
                    <a:pt x="572" y="605"/>
                  </a:cubicBezTo>
                  <a:cubicBezTo>
                    <a:pt x="631" y="605"/>
                    <a:pt x="679" y="569"/>
                    <a:pt x="714" y="522"/>
                  </a:cubicBezTo>
                  <a:cubicBezTo>
                    <a:pt x="774" y="450"/>
                    <a:pt x="750" y="343"/>
                    <a:pt x="667" y="284"/>
                  </a:cubicBezTo>
                  <a:lnTo>
                    <a:pt x="298" y="34"/>
                  </a:lnTo>
                  <a:cubicBezTo>
                    <a:pt x="266" y="11"/>
                    <a:pt x="233" y="1"/>
                    <a:pt x="201" y="1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9881;p74">
            <a:extLst>
              <a:ext uri="{FF2B5EF4-FFF2-40B4-BE49-F238E27FC236}">
                <a16:creationId xmlns:a16="http://schemas.microsoft.com/office/drawing/2014/main" id="{16BDBFBB-FB38-9BA4-2510-7D3C92D09D72}"/>
              </a:ext>
            </a:extLst>
          </p:cNvPr>
          <p:cNvSpPr/>
          <p:nvPr/>
        </p:nvSpPr>
        <p:spPr>
          <a:xfrm>
            <a:off x="3114895" y="1207029"/>
            <a:ext cx="798659" cy="585435"/>
          </a:xfrm>
          <a:custGeom>
            <a:avLst/>
            <a:gdLst/>
            <a:ahLst/>
            <a:cxnLst/>
            <a:rect l="l" t="t" r="r" b="b"/>
            <a:pathLst>
              <a:path w="10919" h="9109" extrusionOk="0">
                <a:moveTo>
                  <a:pt x="2917" y="310"/>
                </a:moveTo>
                <a:cubicBezTo>
                  <a:pt x="3119" y="310"/>
                  <a:pt x="3286" y="476"/>
                  <a:pt x="3286" y="679"/>
                </a:cubicBezTo>
                <a:lnTo>
                  <a:pt x="3286" y="1036"/>
                </a:lnTo>
                <a:cubicBezTo>
                  <a:pt x="3250" y="1322"/>
                  <a:pt x="3012" y="1560"/>
                  <a:pt x="2715" y="1560"/>
                </a:cubicBezTo>
                <a:cubicBezTo>
                  <a:pt x="2417" y="1560"/>
                  <a:pt x="2179" y="1322"/>
                  <a:pt x="2179" y="1024"/>
                </a:cubicBezTo>
                <a:lnTo>
                  <a:pt x="2179" y="679"/>
                </a:lnTo>
                <a:cubicBezTo>
                  <a:pt x="2179" y="476"/>
                  <a:pt x="2346" y="310"/>
                  <a:pt x="2560" y="310"/>
                </a:cubicBezTo>
                <a:close/>
                <a:moveTo>
                  <a:pt x="5715" y="310"/>
                </a:moveTo>
                <a:cubicBezTo>
                  <a:pt x="5917" y="310"/>
                  <a:pt x="6084" y="476"/>
                  <a:pt x="6084" y="679"/>
                </a:cubicBezTo>
                <a:lnTo>
                  <a:pt x="6084" y="1036"/>
                </a:lnTo>
                <a:cubicBezTo>
                  <a:pt x="6048" y="1322"/>
                  <a:pt x="5810" y="1560"/>
                  <a:pt x="5513" y="1560"/>
                </a:cubicBezTo>
                <a:cubicBezTo>
                  <a:pt x="5215" y="1560"/>
                  <a:pt x="4977" y="1322"/>
                  <a:pt x="4977" y="1024"/>
                </a:cubicBezTo>
                <a:lnTo>
                  <a:pt x="4977" y="679"/>
                </a:lnTo>
                <a:cubicBezTo>
                  <a:pt x="4977" y="476"/>
                  <a:pt x="5144" y="310"/>
                  <a:pt x="5358" y="310"/>
                </a:cubicBezTo>
                <a:close/>
                <a:moveTo>
                  <a:pt x="8513" y="310"/>
                </a:moveTo>
                <a:cubicBezTo>
                  <a:pt x="8715" y="310"/>
                  <a:pt x="8882" y="476"/>
                  <a:pt x="8882" y="679"/>
                </a:cubicBezTo>
                <a:lnTo>
                  <a:pt x="8882" y="1036"/>
                </a:lnTo>
                <a:cubicBezTo>
                  <a:pt x="8846" y="1322"/>
                  <a:pt x="8608" y="1560"/>
                  <a:pt x="8311" y="1560"/>
                </a:cubicBezTo>
                <a:cubicBezTo>
                  <a:pt x="8013" y="1560"/>
                  <a:pt x="7775" y="1322"/>
                  <a:pt x="7775" y="1024"/>
                </a:cubicBezTo>
                <a:lnTo>
                  <a:pt x="7775" y="679"/>
                </a:lnTo>
                <a:cubicBezTo>
                  <a:pt x="7775" y="476"/>
                  <a:pt x="7941" y="310"/>
                  <a:pt x="8156" y="310"/>
                </a:cubicBezTo>
                <a:close/>
                <a:moveTo>
                  <a:pt x="2893" y="1881"/>
                </a:moveTo>
                <a:lnTo>
                  <a:pt x="2893" y="1977"/>
                </a:lnTo>
                <a:cubicBezTo>
                  <a:pt x="2893" y="2036"/>
                  <a:pt x="2905" y="2096"/>
                  <a:pt x="2941" y="2143"/>
                </a:cubicBezTo>
                <a:lnTo>
                  <a:pt x="2715" y="2358"/>
                </a:lnTo>
                <a:lnTo>
                  <a:pt x="2691" y="2358"/>
                </a:lnTo>
                <a:lnTo>
                  <a:pt x="2465" y="2143"/>
                </a:lnTo>
                <a:cubicBezTo>
                  <a:pt x="2500" y="2096"/>
                  <a:pt x="2512" y="2036"/>
                  <a:pt x="2512" y="1977"/>
                </a:cubicBezTo>
                <a:lnTo>
                  <a:pt x="2512" y="1881"/>
                </a:lnTo>
                <a:close/>
                <a:moveTo>
                  <a:pt x="5715" y="1881"/>
                </a:moveTo>
                <a:lnTo>
                  <a:pt x="5715" y="1977"/>
                </a:lnTo>
                <a:cubicBezTo>
                  <a:pt x="5715" y="2036"/>
                  <a:pt x="5727" y="2096"/>
                  <a:pt x="5751" y="2143"/>
                </a:cubicBezTo>
                <a:lnTo>
                  <a:pt x="5536" y="2358"/>
                </a:lnTo>
                <a:lnTo>
                  <a:pt x="5501" y="2358"/>
                </a:lnTo>
                <a:lnTo>
                  <a:pt x="5274" y="2143"/>
                </a:lnTo>
                <a:cubicBezTo>
                  <a:pt x="5310" y="2096"/>
                  <a:pt x="5322" y="2036"/>
                  <a:pt x="5322" y="1977"/>
                </a:cubicBezTo>
                <a:lnTo>
                  <a:pt x="5322" y="1881"/>
                </a:lnTo>
                <a:close/>
                <a:moveTo>
                  <a:pt x="8501" y="1881"/>
                </a:moveTo>
                <a:lnTo>
                  <a:pt x="8501" y="1977"/>
                </a:lnTo>
                <a:cubicBezTo>
                  <a:pt x="8501" y="2036"/>
                  <a:pt x="8525" y="2096"/>
                  <a:pt x="8549" y="2143"/>
                </a:cubicBezTo>
                <a:lnTo>
                  <a:pt x="8334" y="2358"/>
                </a:lnTo>
                <a:lnTo>
                  <a:pt x="8299" y="2358"/>
                </a:lnTo>
                <a:lnTo>
                  <a:pt x="8072" y="2143"/>
                </a:lnTo>
                <a:cubicBezTo>
                  <a:pt x="8108" y="2096"/>
                  <a:pt x="8120" y="2036"/>
                  <a:pt x="8120" y="1977"/>
                </a:cubicBezTo>
                <a:lnTo>
                  <a:pt x="8120" y="1881"/>
                </a:lnTo>
                <a:close/>
                <a:moveTo>
                  <a:pt x="9906" y="3286"/>
                </a:moveTo>
                <a:cubicBezTo>
                  <a:pt x="10120" y="3286"/>
                  <a:pt x="10275" y="3453"/>
                  <a:pt x="10275" y="3655"/>
                </a:cubicBezTo>
                <a:lnTo>
                  <a:pt x="10275" y="4012"/>
                </a:lnTo>
                <a:cubicBezTo>
                  <a:pt x="10263" y="4298"/>
                  <a:pt x="10013" y="4536"/>
                  <a:pt x="9716" y="4536"/>
                </a:cubicBezTo>
                <a:cubicBezTo>
                  <a:pt x="9418" y="4536"/>
                  <a:pt x="9180" y="4298"/>
                  <a:pt x="9180" y="4001"/>
                </a:cubicBezTo>
                <a:lnTo>
                  <a:pt x="9180" y="3655"/>
                </a:lnTo>
                <a:cubicBezTo>
                  <a:pt x="9180" y="3453"/>
                  <a:pt x="9346" y="3286"/>
                  <a:pt x="9549" y="3286"/>
                </a:cubicBezTo>
                <a:close/>
                <a:moveTo>
                  <a:pt x="1512" y="3286"/>
                </a:moveTo>
                <a:cubicBezTo>
                  <a:pt x="1691" y="3286"/>
                  <a:pt x="1857" y="3453"/>
                  <a:pt x="1857" y="3655"/>
                </a:cubicBezTo>
                <a:lnTo>
                  <a:pt x="1857" y="4012"/>
                </a:lnTo>
                <a:cubicBezTo>
                  <a:pt x="1857" y="4310"/>
                  <a:pt x="1619" y="4548"/>
                  <a:pt x="1322" y="4548"/>
                </a:cubicBezTo>
                <a:cubicBezTo>
                  <a:pt x="1024" y="4548"/>
                  <a:pt x="786" y="4310"/>
                  <a:pt x="786" y="4012"/>
                </a:cubicBezTo>
                <a:lnTo>
                  <a:pt x="786" y="3655"/>
                </a:lnTo>
                <a:cubicBezTo>
                  <a:pt x="786" y="3453"/>
                  <a:pt x="953" y="3286"/>
                  <a:pt x="1155" y="3286"/>
                </a:cubicBezTo>
                <a:close/>
                <a:moveTo>
                  <a:pt x="4310" y="3286"/>
                </a:moveTo>
                <a:cubicBezTo>
                  <a:pt x="4489" y="3286"/>
                  <a:pt x="4655" y="3453"/>
                  <a:pt x="4655" y="3655"/>
                </a:cubicBezTo>
                <a:lnTo>
                  <a:pt x="4655" y="4012"/>
                </a:lnTo>
                <a:cubicBezTo>
                  <a:pt x="4655" y="4310"/>
                  <a:pt x="4417" y="4548"/>
                  <a:pt x="4120" y="4548"/>
                </a:cubicBezTo>
                <a:cubicBezTo>
                  <a:pt x="3822" y="4548"/>
                  <a:pt x="3584" y="4310"/>
                  <a:pt x="3584" y="4012"/>
                </a:cubicBezTo>
                <a:lnTo>
                  <a:pt x="3584" y="3655"/>
                </a:lnTo>
                <a:cubicBezTo>
                  <a:pt x="3584" y="3453"/>
                  <a:pt x="3750" y="3286"/>
                  <a:pt x="3953" y="3286"/>
                </a:cubicBezTo>
                <a:close/>
                <a:moveTo>
                  <a:pt x="7108" y="3286"/>
                </a:moveTo>
                <a:cubicBezTo>
                  <a:pt x="7287" y="3286"/>
                  <a:pt x="7453" y="3453"/>
                  <a:pt x="7453" y="3655"/>
                </a:cubicBezTo>
                <a:lnTo>
                  <a:pt x="7453" y="4012"/>
                </a:lnTo>
                <a:cubicBezTo>
                  <a:pt x="7453" y="4310"/>
                  <a:pt x="7215" y="4548"/>
                  <a:pt x="6918" y="4548"/>
                </a:cubicBezTo>
                <a:cubicBezTo>
                  <a:pt x="6620" y="4548"/>
                  <a:pt x="6382" y="4310"/>
                  <a:pt x="6382" y="4012"/>
                </a:cubicBezTo>
                <a:lnTo>
                  <a:pt x="6382" y="3655"/>
                </a:lnTo>
                <a:cubicBezTo>
                  <a:pt x="6382" y="3453"/>
                  <a:pt x="6548" y="3286"/>
                  <a:pt x="6751" y="3286"/>
                </a:cubicBezTo>
                <a:close/>
                <a:moveTo>
                  <a:pt x="1500" y="4858"/>
                </a:moveTo>
                <a:lnTo>
                  <a:pt x="1500" y="4953"/>
                </a:lnTo>
                <a:cubicBezTo>
                  <a:pt x="1500" y="5013"/>
                  <a:pt x="1512" y="5072"/>
                  <a:pt x="1548" y="5120"/>
                </a:cubicBezTo>
                <a:lnTo>
                  <a:pt x="1322" y="5334"/>
                </a:lnTo>
                <a:lnTo>
                  <a:pt x="1286" y="5334"/>
                </a:lnTo>
                <a:lnTo>
                  <a:pt x="1072" y="5120"/>
                </a:lnTo>
                <a:cubicBezTo>
                  <a:pt x="1095" y="5072"/>
                  <a:pt x="1107" y="5013"/>
                  <a:pt x="1107" y="4953"/>
                </a:cubicBezTo>
                <a:lnTo>
                  <a:pt x="1107" y="4858"/>
                </a:lnTo>
                <a:close/>
                <a:moveTo>
                  <a:pt x="4298" y="4858"/>
                </a:moveTo>
                <a:lnTo>
                  <a:pt x="4298" y="4953"/>
                </a:lnTo>
                <a:cubicBezTo>
                  <a:pt x="4298" y="5013"/>
                  <a:pt x="4310" y="5072"/>
                  <a:pt x="4334" y="5120"/>
                </a:cubicBezTo>
                <a:lnTo>
                  <a:pt x="4120" y="5334"/>
                </a:lnTo>
                <a:lnTo>
                  <a:pt x="4084" y="5334"/>
                </a:lnTo>
                <a:lnTo>
                  <a:pt x="3870" y="5120"/>
                </a:lnTo>
                <a:cubicBezTo>
                  <a:pt x="3893" y="5072"/>
                  <a:pt x="3905" y="5013"/>
                  <a:pt x="3905" y="4953"/>
                </a:cubicBezTo>
                <a:lnTo>
                  <a:pt x="3905" y="4858"/>
                </a:lnTo>
                <a:close/>
                <a:moveTo>
                  <a:pt x="7108" y="4858"/>
                </a:moveTo>
                <a:lnTo>
                  <a:pt x="7108" y="4953"/>
                </a:lnTo>
                <a:cubicBezTo>
                  <a:pt x="7108" y="5013"/>
                  <a:pt x="7120" y="5072"/>
                  <a:pt x="7156" y="5120"/>
                </a:cubicBezTo>
                <a:lnTo>
                  <a:pt x="6929" y="5334"/>
                </a:lnTo>
                <a:lnTo>
                  <a:pt x="6906" y="5334"/>
                </a:lnTo>
                <a:lnTo>
                  <a:pt x="6679" y="5120"/>
                </a:lnTo>
                <a:cubicBezTo>
                  <a:pt x="6703" y="5072"/>
                  <a:pt x="6715" y="5013"/>
                  <a:pt x="6715" y="4953"/>
                </a:cubicBezTo>
                <a:lnTo>
                  <a:pt x="6715" y="4858"/>
                </a:lnTo>
                <a:close/>
                <a:moveTo>
                  <a:pt x="9906" y="4858"/>
                </a:moveTo>
                <a:lnTo>
                  <a:pt x="9906" y="4953"/>
                </a:lnTo>
                <a:cubicBezTo>
                  <a:pt x="9906" y="5013"/>
                  <a:pt x="9918" y="5072"/>
                  <a:pt x="9954" y="5120"/>
                </a:cubicBezTo>
                <a:lnTo>
                  <a:pt x="9727" y="5334"/>
                </a:lnTo>
                <a:lnTo>
                  <a:pt x="9704" y="5334"/>
                </a:lnTo>
                <a:lnTo>
                  <a:pt x="9477" y="5120"/>
                </a:lnTo>
                <a:cubicBezTo>
                  <a:pt x="9501" y="5072"/>
                  <a:pt x="9525" y="5013"/>
                  <a:pt x="9525" y="4953"/>
                </a:cubicBezTo>
                <a:lnTo>
                  <a:pt x="9525" y="4858"/>
                </a:lnTo>
                <a:close/>
                <a:moveTo>
                  <a:pt x="2453" y="0"/>
                </a:moveTo>
                <a:cubicBezTo>
                  <a:pt x="2084" y="0"/>
                  <a:pt x="1762" y="310"/>
                  <a:pt x="1762" y="679"/>
                </a:cubicBezTo>
                <a:lnTo>
                  <a:pt x="1762" y="1036"/>
                </a:lnTo>
                <a:cubicBezTo>
                  <a:pt x="1762" y="1322"/>
                  <a:pt x="1905" y="1572"/>
                  <a:pt x="2119" y="1726"/>
                </a:cubicBezTo>
                <a:lnTo>
                  <a:pt x="2119" y="1977"/>
                </a:lnTo>
                <a:cubicBezTo>
                  <a:pt x="2119" y="1977"/>
                  <a:pt x="2119" y="1988"/>
                  <a:pt x="2107" y="1988"/>
                </a:cubicBezTo>
                <a:lnTo>
                  <a:pt x="1691" y="2203"/>
                </a:lnTo>
                <a:cubicBezTo>
                  <a:pt x="1512" y="2286"/>
                  <a:pt x="1405" y="2465"/>
                  <a:pt x="1405" y="2655"/>
                </a:cubicBezTo>
                <a:lnTo>
                  <a:pt x="1405" y="2989"/>
                </a:lnTo>
                <a:lnTo>
                  <a:pt x="1036" y="2989"/>
                </a:lnTo>
                <a:cubicBezTo>
                  <a:pt x="667" y="2989"/>
                  <a:pt x="357" y="3298"/>
                  <a:pt x="357" y="3667"/>
                </a:cubicBezTo>
                <a:lnTo>
                  <a:pt x="357" y="4024"/>
                </a:lnTo>
                <a:cubicBezTo>
                  <a:pt x="357" y="4310"/>
                  <a:pt x="488" y="4560"/>
                  <a:pt x="714" y="4715"/>
                </a:cubicBezTo>
                <a:lnTo>
                  <a:pt x="714" y="4965"/>
                </a:lnTo>
                <a:cubicBezTo>
                  <a:pt x="714" y="4965"/>
                  <a:pt x="714" y="4977"/>
                  <a:pt x="691" y="4977"/>
                </a:cubicBezTo>
                <a:lnTo>
                  <a:pt x="274" y="5191"/>
                </a:lnTo>
                <a:cubicBezTo>
                  <a:pt x="95" y="5275"/>
                  <a:pt x="0" y="5453"/>
                  <a:pt x="0" y="5656"/>
                </a:cubicBezTo>
                <a:lnTo>
                  <a:pt x="0" y="7382"/>
                </a:lnTo>
                <a:cubicBezTo>
                  <a:pt x="0" y="7513"/>
                  <a:pt x="36" y="7644"/>
                  <a:pt x="119" y="7751"/>
                </a:cubicBezTo>
                <a:lnTo>
                  <a:pt x="298" y="8013"/>
                </a:lnTo>
                <a:cubicBezTo>
                  <a:pt x="333" y="8073"/>
                  <a:pt x="357" y="8156"/>
                  <a:pt x="357" y="8227"/>
                </a:cubicBezTo>
                <a:lnTo>
                  <a:pt x="357" y="8942"/>
                </a:lnTo>
                <a:cubicBezTo>
                  <a:pt x="357" y="9025"/>
                  <a:pt x="429" y="9108"/>
                  <a:pt x="512" y="9108"/>
                </a:cubicBezTo>
                <a:cubicBezTo>
                  <a:pt x="607" y="9108"/>
                  <a:pt x="679" y="9025"/>
                  <a:pt x="679" y="8942"/>
                </a:cubicBezTo>
                <a:lnTo>
                  <a:pt x="679" y="8227"/>
                </a:lnTo>
                <a:cubicBezTo>
                  <a:pt x="679" y="8096"/>
                  <a:pt x="631" y="7953"/>
                  <a:pt x="560" y="7858"/>
                </a:cubicBezTo>
                <a:lnTo>
                  <a:pt x="381" y="7584"/>
                </a:lnTo>
                <a:cubicBezTo>
                  <a:pt x="333" y="7525"/>
                  <a:pt x="321" y="7453"/>
                  <a:pt x="321" y="7382"/>
                </a:cubicBezTo>
                <a:lnTo>
                  <a:pt x="321" y="5656"/>
                </a:lnTo>
                <a:cubicBezTo>
                  <a:pt x="321" y="5572"/>
                  <a:pt x="369" y="5513"/>
                  <a:pt x="429" y="5477"/>
                </a:cubicBezTo>
                <a:lnTo>
                  <a:pt x="714" y="5322"/>
                </a:lnTo>
                <a:lnTo>
                  <a:pt x="976" y="5596"/>
                </a:lnTo>
                <a:cubicBezTo>
                  <a:pt x="1036" y="5656"/>
                  <a:pt x="1131" y="5691"/>
                  <a:pt x="1214" y="5691"/>
                </a:cubicBezTo>
                <a:cubicBezTo>
                  <a:pt x="1310" y="5691"/>
                  <a:pt x="1381" y="5667"/>
                  <a:pt x="1453" y="5596"/>
                </a:cubicBezTo>
                <a:lnTo>
                  <a:pt x="1726" y="5322"/>
                </a:lnTo>
                <a:lnTo>
                  <a:pt x="2000" y="5477"/>
                </a:lnTo>
                <a:cubicBezTo>
                  <a:pt x="2060" y="5501"/>
                  <a:pt x="2107" y="5572"/>
                  <a:pt x="2107" y="5656"/>
                </a:cubicBezTo>
                <a:lnTo>
                  <a:pt x="2107" y="7382"/>
                </a:lnTo>
                <a:cubicBezTo>
                  <a:pt x="2107" y="7453"/>
                  <a:pt x="2096" y="7525"/>
                  <a:pt x="2048" y="7584"/>
                </a:cubicBezTo>
                <a:lnTo>
                  <a:pt x="1869" y="7858"/>
                </a:lnTo>
                <a:cubicBezTo>
                  <a:pt x="1798" y="7977"/>
                  <a:pt x="1750" y="8096"/>
                  <a:pt x="1750" y="8227"/>
                </a:cubicBezTo>
                <a:lnTo>
                  <a:pt x="1750" y="8942"/>
                </a:lnTo>
                <a:cubicBezTo>
                  <a:pt x="1750" y="9025"/>
                  <a:pt x="1822" y="9108"/>
                  <a:pt x="1917" y="9108"/>
                </a:cubicBezTo>
                <a:cubicBezTo>
                  <a:pt x="2000" y="9108"/>
                  <a:pt x="2084" y="9025"/>
                  <a:pt x="2084" y="8942"/>
                </a:cubicBezTo>
                <a:lnTo>
                  <a:pt x="2084" y="8227"/>
                </a:lnTo>
                <a:cubicBezTo>
                  <a:pt x="2084" y="8156"/>
                  <a:pt x="2096" y="8073"/>
                  <a:pt x="2143" y="8013"/>
                </a:cubicBezTo>
                <a:lnTo>
                  <a:pt x="2322" y="7751"/>
                </a:lnTo>
                <a:cubicBezTo>
                  <a:pt x="2393" y="7632"/>
                  <a:pt x="2441" y="7513"/>
                  <a:pt x="2441" y="7382"/>
                </a:cubicBezTo>
                <a:lnTo>
                  <a:pt x="2441" y="5656"/>
                </a:lnTo>
                <a:cubicBezTo>
                  <a:pt x="2441" y="5453"/>
                  <a:pt x="2334" y="5275"/>
                  <a:pt x="2155" y="5191"/>
                </a:cubicBezTo>
                <a:lnTo>
                  <a:pt x="1738" y="4977"/>
                </a:lnTo>
                <a:lnTo>
                  <a:pt x="1726" y="4965"/>
                </a:lnTo>
                <a:lnTo>
                  <a:pt x="1726" y="4703"/>
                </a:lnTo>
                <a:cubicBezTo>
                  <a:pt x="1929" y="4536"/>
                  <a:pt x="2084" y="4298"/>
                  <a:pt x="2084" y="4012"/>
                </a:cubicBezTo>
                <a:lnTo>
                  <a:pt x="2084" y="3655"/>
                </a:lnTo>
                <a:cubicBezTo>
                  <a:pt x="2084" y="3405"/>
                  <a:pt x="1929" y="3179"/>
                  <a:pt x="1726" y="3060"/>
                </a:cubicBezTo>
                <a:lnTo>
                  <a:pt x="1726" y="2643"/>
                </a:lnTo>
                <a:cubicBezTo>
                  <a:pt x="1726" y="2572"/>
                  <a:pt x="1762" y="2512"/>
                  <a:pt x="1822" y="2465"/>
                </a:cubicBezTo>
                <a:lnTo>
                  <a:pt x="2107" y="2322"/>
                </a:lnTo>
                <a:lnTo>
                  <a:pt x="2381" y="2584"/>
                </a:lnTo>
                <a:cubicBezTo>
                  <a:pt x="2441" y="2643"/>
                  <a:pt x="2524" y="2691"/>
                  <a:pt x="2619" y="2691"/>
                </a:cubicBezTo>
                <a:cubicBezTo>
                  <a:pt x="2703" y="2691"/>
                  <a:pt x="2774" y="2655"/>
                  <a:pt x="2858" y="2584"/>
                </a:cubicBezTo>
                <a:lnTo>
                  <a:pt x="3119" y="2322"/>
                </a:lnTo>
                <a:lnTo>
                  <a:pt x="3405" y="2465"/>
                </a:lnTo>
                <a:cubicBezTo>
                  <a:pt x="3465" y="2500"/>
                  <a:pt x="3512" y="2572"/>
                  <a:pt x="3512" y="2643"/>
                </a:cubicBezTo>
                <a:lnTo>
                  <a:pt x="3512" y="3060"/>
                </a:lnTo>
                <a:cubicBezTo>
                  <a:pt x="3298" y="3179"/>
                  <a:pt x="3155" y="3405"/>
                  <a:pt x="3155" y="3655"/>
                </a:cubicBezTo>
                <a:lnTo>
                  <a:pt x="3155" y="4012"/>
                </a:lnTo>
                <a:cubicBezTo>
                  <a:pt x="3155" y="4298"/>
                  <a:pt x="3286" y="4548"/>
                  <a:pt x="3512" y="4703"/>
                </a:cubicBezTo>
                <a:lnTo>
                  <a:pt x="3512" y="4953"/>
                </a:lnTo>
                <a:cubicBezTo>
                  <a:pt x="3512" y="4953"/>
                  <a:pt x="3512" y="4965"/>
                  <a:pt x="3489" y="4965"/>
                </a:cubicBezTo>
                <a:lnTo>
                  <a:pt x="3072" y="5179"/>
                </a:lnTo>
                <a:cubicBezTo>
                  <a:pt x="2893" y="5263"/>
                  <a:pt x="2798" y="5441"/>
                  <a:pt x="2798" y="5632"/>
                </a:cubicBezTo>
                <a:lnTo>
                  <a:pt x="2798" y="7358"/>
                </a:lnTo>
                <a:cubicBezTo>
                  <a:pt x="2798" y="7501"/>
                  <a:pt x="2834" y="7632"/>
                  <a:pt x="2917" y="7739"/>
                </a:cubicBezTo>
                <a:lnTo>
                  <a:pt x="3096" y="8001"/>
                </a:lnTo>
                <a:cubicBezTo>
                  <a:pt x="3131" y="8061"/>
                  <a:pt x="3155" y="8132"/>
                  <a:pt x="3155" y="8215"/>
                </a:cubicBezTo>
                <a:lnTo>
                  <a:pt x="3155" y="8930"/>
                </a:lnTo>
                <a:cubicBezTo>
                  <a:pt x="3155" y="9013"/>
                  <a:pt x="3227" y="9085"/>
                  <a:pt x="3310" y="9085"/>
                </a:cubicBezTo>
                <a:cubicBezTo>
                  <a:pt x="3405" y="9085"/>
                  <a:pt x="3477" y="9013"/>
                  <a:pt x="3477" y="8930"/>
                </a:cubicBezTo>
                <a:lnTo>
                  <a:pt x="3477" y="8215"/>
                </a:lnTo>
                <a:cubicBezTo>
                  <a:pt x="3477" y="8073"/>
                  <a:pt x="3429" y="7942"/>
                  <a:pt x="3358" y="7834"/>
                </a:cubicBezTo>
                <a:lnTo>
                  <a:pt x="3179" y="7572"/>
                </a:lnTo>
                <a:cubicBezTo>
                  <a:pt x="3131" y="7513"/>
                  <a:pt x="3119" y="7441"/>
                  <a:pt x="3119" y="7358"/>
                </a:cubicBezTo>
                <a:lnTo>
                  <a:pt x="3119" y="5632"/>
                </a:lnTo>
                <a:cubicBezTo>
                  <a:pt x="3119" y="5560"/>
                  <a:pt x="3167" y="5501"/>
                  <a:pt x="3227" y="5453"/>
                </a:cubicBezTo>
                <a:lnTo>
                  <a:pt x="3512" y="5310"/>
                </a:lnTo>
                <a:lnTo>
                  <a:pt x="3774" y="5572"/>
                </a:lnTo>
                <a:cubicBezTo>
                  <a:pt x="3834" y="5632"/>
                  <a:pt x="3929" y="5679"/>
                  <a:pt x="4012" y="5679"/>
                </a:cubicBezTo>
                <a:cubicBezTo>
                  <a:pt x="4108" y="5679"/>
                  <a:pt x="4179" y="5656"/>
                  <a:pt x="4251" y="5572"/>
                </a:cubicBezTo>
                <a:lnTo>
                  <a:pt x="4524" y="5310"/>
                </a:lnTo>
                <a:lnTo>
                  <a:pt x="4798" y="5453"/>
                </a:lnTo>
                <a:cubicBezTo>
                  <a:pt x="4858" y="5489"/>
                  <a:pt x="4905" y="5560"/>
                  <a:pt x="4905" y="5632"/>
                </a:cubicBezTo>
                <a:lnTo>
                  <a:pt x="4905" y="7358"/>
                </a:lnTo>
                <a:cubicBezTo>
                  <a:pt x="4905" y="7441"/>
                  <a:pt x="4893" y="7513"/>
                  <a:pt x="4846" y="7572"/>
                </a:cubicBezTo>
                <a:lnTo>
                  <a:pt x="4667" y="7834"/>
                </a:lnTo>
                <a:cubicBezTo>
                  <a:pt x="4596" y="7953"/>
                  <a:pt x="4548" y="8073"/>
                  <a:pt x="4548" y="8215"/>
                </a:cubicBezTo>
                <a:lnTo>
                  <a:pt x="4548" y="8930"/>
                </a:lnTo>
                <a:cubicBezTo>
                  <a:pt x="4548" y="9013"/>
                  <a:pt x="4620" y="9085"/>
                  <a:pt x="4715" y="9085"/>
                </a:cubicBezTo>
                <a:cubicBezTo>
                  <a:pt x="4798" y="9085"/>
                  <a:pt x="4882" y="9013"/>
                  <a:pt x="4882" y="8930"/>
                </a:cubicBezTo>
                <a:lnTo>
                  <a:pt x="4882" y="8215"/>
                </a:lnTo>
                <a:cubicBezTo>
                  <a:pt x="4882" y="8132"/>
                  <a:pt x="4893" y="8061"/>
                  <a:pt x="4941" y="8001"/>
                </a:cubicBezTo>
                <a:lnTo>
                  <a:pt x="5120" y="7739"/>
                </a:lnTo>
                <a:cubicBezTo>
                  <a:pt x="5191" y="7620"/>
                  <a:pt x="5239" y="7501"/>
                  <a:pt x="5239" y="7358"/>
                </a:cubicBezTo>
                <a:lnTo>
                  <a:pt x="5239" y="5632"/>
                </a:lnTo>
                <a:cubicBezTo>
                  <a:pt x="5239" y="5441"/>
                  <a:pt x="5132" y="5263"/>
                  <a:pt x="4953" y="5179"/>
                </a:cubicBezTo>
                <a:lnTo>
                  <a:pt x="4536" y="4965"/>
                </a:lnTo>
                <a:lnTo>
                  <a:pt x="4524" y="4953"/>
                </a:lnTo>
                <a:lnTo>
                  <a:pt x="4524" y="4703"/>
                </a:lnTo>
                <a:cubicBezTo>
                  <a:pt x="4727" y="4536"/>
                  <a:pt x="4882" y="4298"/>
                  <a:pt x="4882" y="4012"/>
                </a:cubicBezTo>
                <a:lnTo>
                  <a:pt x="4882" y="3655"/>
                </a:lnTo>
                <a:cubicBezTo>
                  <a:pt x="4882" y="3405"/>
                  <a:pt x="4727" y="3179"/>
                  <a:pt x="4524" y="3060"/>
                </a:cubicBezTo>
                <a:lnTo>
                  <a:pt x="4524" y="2643"/>
                </a:lnTo>
                <a:cubicBezTo>
                  <a:pt x="4524" y="2572"/>
                  <a:pt x="4560" y="2512"/>
                  <a:pt x="4620" y="2465"/>
                </a:cubicBezTo>
                <a:lnTo>
                  <a:pt x="4905" y="2322"/>
                </a:lnTo>
                <a:lnTo>
                  <a:pt x="5179" y="2584"/>
                </a:lnTo>
                <a:cubicBezTo>
                  <a:pt x="5239" y="2643"/>
                  <a:pt x="5322" y="2691"/>
                  <a:pt x="5417" y="2691"/>
                </a:cubicBezTo>
                <a:cubicBezTo>
                  <a:pt x="5501" y="2691"/>
                  <a:pt x="5572" y="2655"/>
                  <a:pt x="5655" y="2584"/>
                </a:cubicBezTo>
                <a:lnTo>
                  <a:pt x="5917" y="2322"/>
                </a:lnTo>
                <a:lnTo>
                  <a:pt x="6203" y="2465"/>
                </a:lnTo>
                <a:cubicBezTo>
                  <a:pt x="6263" y="2500"/>
                  <a:pt x="6310" y="2572"/>
                  <a:pt x="6310" y="2643"/>
                </a:cubicBezTo>
                <a:lnTo>
                  <a:pt x="6310" y="3060"/>
                </a:lnTo>
                <a:cubicBezTo>
                  <a:pt x="6096" y="3179"/>
                  <a:pt x="5953" y="3405"/>
                  <a:pt x="5953" y="3655"/>
                </a:cubicBezTo>
                <a:lnTo>
                  <a:pt x="5953" y="4012"/>
                </a:lnTo>
                <a:cubicBezTo>
                  <a:pt x="5953" y="4298"/>
                  <a:pt x="6084" y="4548"/>
                  <a:pt x="6310" y="4703"/>
                </a:cubicBezTo>
                <a:lnTo>
                  <a:pt x="6310" y="4953"/>
                </a:lnTo>
                <a:cubicBezTo>
                  <a:pt x="6310" y="4953"/>
                  <a:pt x="6310" y="4965"/>
                  <a:pt x="6287" y="4965"/>
                </a:cubicBezTo>
                <a:lnTo>
                  <a:pt x="5870" y="5179"/>
                </a:lnTo>
                <a:cubicBezTo>
                  <a:pt x="5691" y="5263"/>
                  <a:pt x="5596" y="5441"/>
                  <a:pt x="5596" y="5632"/>
                </a:cubicBezTo>
                <a:lnTo>
                  <a:pt x="5596" y="7358"/>
                </a:lnTo>
                <a:cubicBezTo>
                  <a:pt x="5596" y="7501"/>
                  <a:pt x="5632" y="7632"/>
                  <a:pt x="5715" y="7739"/>
                </a:cubicBezTo>
                <a:lnTo>
                  <a:pt x="5894" y="8001"/>
                </a:lnTo>
                <a:cubicBezTo>
                  <a:pt x="5929" y="8061"/>
                  <a:pt x="5953" y="8132"/>
                  <a:pt x="5953" y="8215"/>
                </a:cubicBezTo>
                <a:lnTo>
                  <a:pt x="5953" y="8930"/>
                </a:lnTo>
                <a:cubicBezTo>
                  <a:pt x="5953" y="9013"/>
                  <a:pt x="6025" y="9085"/>
                  <a:pt x="6108" y="9085"/>
                </a:cubicBezTo>
                <a:cubicBezTo>
                  <a:pt x="6203" y="9085"/>
                  <a:pt x="6275" y="9013"/>
                  <a:pt x="6275" y="8930"/>
                </a:cubicBezTo>
                <a:lnTo>
                  <a:pt x="6275" y="8215"/>
                </a:lnTo>
                <a:cubicBezTo>
                  <a:pt x="6275" y="8073"/>
                  <a:pt x="6227" y="7942"/>
                  <a:pt x="6156" y="7834"/>
                </a:cubicBezTo>
                <a:lnTo>
                  <a:pt x="5977" y="7572"/>
                </a:lnTo>
                <a:cubicBezTo>
                  <a:pt x="5929" y="7513"/>
                  <a:pt x="5917" y="7441"/>
                  <a:pt x="5917" y="7358"/>
                </a:cubicBezTo>
                <a:lnTo>
                  <a:pt x="5917" y="5632"/>
                </a:lnTo>
                <a:cubicBezTo>
                  <a:pt x="5917" y="5560"/>
                  <a:pt x="5965" y="5501"/>
                  <a:pt x="6025" y="5453"/>
                </a:cubicBezTo>
                <a:lnTo>
                  <a:pt x="6310" y="5310"/>
                </a:lnTo>
                <a:lnTo>
                  <a:pt x="6572" y="5572"/>
                </a:lnTo>
                <a:cubicBezTo>
                  <a:pt x="6632" y="5632"/>
                  <a:pt x="6727" y="5679"/>
                  <a:pt x="6810" y="5679"/>
                </a:cubicBezTo>
                <a:cubicBezTo>
                  <a:pt x="6906" y="5679"/>
                  <a:pt x="6977" y="5656"/>
                  <a:pt x="7049" y="5572"/>
                </a:cubicBezTo>
                <a:lnTo>
                  <a:pt x="7322" y="5310"/>
                </a:lnTo>
                <a:lnTo>
                  <a:pt x="7596" y="5453"/>
                </a:lnTo>
                <a:cubicBezTo>
                  <a:pt x="7656" y="5489"/>
                  <a:pt x="7703" y="5560"/>
                  <a:pt x="7703" y="5632"/>
                </a:cubicBezTo>
                <a:lnTo>
                  <a:pt x="7703" y="7358"/>
                </a:lnTo>
                <a:cubicBezTo>
                  <a:pt x="7703" y="7441"/>
                  <a:pt x="7691" y="7513"/>
                  <a:pt x="7644" y="7572"/>
                </a:cubicBezTo>
                <a:lnTo>
                  <a:pt x="7465" y="7834"/>
                </a:lnTo>
                <a:cubicBezTo>
                  <a:pt x="7394" y="7953"/>
                  <a:pt x="7346" y="8073"/>
                  <a:pt x="7346" y="8215"/>
                </a:cubicBezTo>
                <a:lnTo>
                  <a:pt x="7346" y="8930"/>
                </a:lnTo>
                <a:cubicBezTo>
                  <a:pt x="7346" y="9013"/>
                  <a:pt x="7418" y="9085"/>
                  <a:pt x="7513" y="9085"/>
                </a:cubicBezTo>
                <a:cubicBezTo>
                  <a:pt x="7596" y="9085"/>
                  <a:pt x="7680" y="9013"/>
                  <a:pt x="7680" y="8930"/>
                </a:cubicBezTo>
                <a:lnTo>
                  <a:pt x="7680" y="8215"/>
                </a:lnTo>
                <a:cubicBezTo>
                  <a:pt x="7680" y="8132"/>
                  <a:pt x="7691" y="8061"/>
                  <a:pt x="7739" y="8001"/>
                </a:cubicBezTo>
                <a:lnTo>
                  <a:pt x="7918" y="7739"/>
                </a:lnTo>
                <a:cubicBezTo>
                  <a:pt x="7989" y="7620"/>
                  <a:pt x="8037" y="7501"/>
                  <a:pt x="8037" y="7358"/>
                </a:cubicBezTo>
                <a:lnTo>
                  <a:pt x="8037" y="5632"/>
                </a:lnTo>
                <a:cubicBezTo>
                  <a:pt x="8037" y="5441"/>
                  <a:pt x="7930" y="5263"/>
                  <a:pt x="7751" y="5179"/>
                </a:cubicBezTo>
                <a:lnTo>
                  <a:pt x="7334" y="4965"/>
                </a:lnTo>
                <a:lnTo>
                  <a:pt x="7322" y="4953"/>
                </a:lnTo>
                <a:lnTo>
                  <a:pt x="7322" y="4703"/>
                </a:lnTo>
                <a:cubicBezTo>
                  <a:pt x="7525" y="4536"/>
                  <a:pt x="7680" y="4298"/>
                  <a:pt x="7680" y="4012"/>
                </a:cubicBezTo>
                <a:lnTo>
                  <a:pt x="7680" y="3655"/>
                </a:lnTo>
                <a:cubicBezTo>
                  <a:pt x="7680" y="3405"/>
                  <a:pt x="7525" y="3179"/>
                  <a:pt x="7322" y="3060"/>
                </a:cubicBezTo>
                <a:lnTo>
                  <a:pt x="7322" y="2643"/>
                </a:lnTo>
                <a:cubicBezTo>
                  <a:pt x="7322" y="2572"/>
                  <a:pt x="7358" y="2512"/>
                  <a:pt x="7418" y="2465"/>
                </a:cubicBezTo>
                <a:lnTo>
                  <a:pt x="7703" y="2322"/>
                </a:lnTo>
                <a:lnTo>
                  <a:pt x="7977" y="2584"/>
                </a:lnTo>
                <a:cubicBezTo>
                  <a:pt x="8037" y="2643"/>
                  <a:pt x="8120" y="2691"/>
                  <a:pt x="8215" y="2691"/>
                </a:cubicBezTo>
                <a:cubicBezTo>
                  <a:pt x="8299" y="2691"/>
                  <a:pt x="8370" y="2655"/>
                  <a:pt x="8453" y="2584"/>
                </a:cubicBezTo>
                <a:lnTo>
                  <a:pt x="8715" y="2322"/>
                </a:lnTo>
                <a:lnTo>
                  <a:pt x="9001" y="2465"/>
                </a:lnTo>
                <a:cubicBezTo>
                  <a:pt x="9061" y="2500"/>
                  <a:pt x="9108" y="2572"/>
                  <a:pt x="9108" y="2643"/>
                </a:cubicBezTo>
                <a:lnTo>
                  <a:pt x="9108" y="3060"/>
                </a:lnTo>
                <a:cubicBezTo>
                  <a:pt x="8894" y="3179"/>
                  <a:pt x="8751" y="3405"/>
                  <a:pt x="8751" y="3655"/>
                </a:cubicBezTo>
                <a:lnTo>
                  <a:pt x="8751" y="4012"/>
                </a:lnTo>
                <a:cubicBezTo>
                  <a:pt x="8751" y="4298"/>
                  <a:pt x="8882" y="4548"/>
                  <a:pt x="9108" y="4703"/>
                </a:cubicBezTo>
                <a:lnTo>
                  <a:pt x="9108" y="4953"/>
                </a:lnTo>
                <a:cubicBezTo>
                  <a:pt x="9108" y="4953"/>
                  <a:pt x="9108" y="4965"/>
                  <a:pt x="9084" y="4965"/>
                </a:cubicBezTo>
                <a:lnTo>
                  <a:pt x="8668" y="5179"/>
                </a:lnTo>
                <a:cubicBezTo>
                  <a:pt x="8489" y="5263"/>
                  <a:pt x="8394" y="5441"/>
                  <a:pt x="8394" y="5632"/>
                </a:cubicBezTo>
                <a:lnTo>
                  <a:pt x="8394" y="7358"/>
                </a:lnTo>
                <a:cubicBezTo>
                  <a:pt x="8394" y="7501"/>
                  <a:pt x="8430" y="7632"/>
                  <a:pt x="8513" y="7739"/>
                </a:cubicBezTo>
                <a:lnTo>
                  <a:pt x="8692" y="8001"/>
                </a:lnTo>
                <a:cubicBezTo>
                  <a:pt x="8727" y="8061"/>
                  <a:pt x="8751" y="8132"/>
                  <a:pt x="8751" y="8215"/>
                </a:cubicBezTo>
                <a:lnTo>
                  <a:pt x="8751" y="8930"/>
                </a:lnTo>
                <a:cubicBezTo>
                  <a:pt x="8751" y="9013"/>
                  <a:pt x="8823" y="9085"/>
                  <a:pt x="8906" y="9085"/>
                </a:cubicBezTo>
                <a:cubicBezTo>
                  <a:pt x="9001" y="9085"/>
                  <a:pt x="9073" y="9013"/>
                  <a:pt x="9073" y="8930"/>
                </a:cubicBezTo>
                <a:lnTo>
                  <a:pt x="9073" y="8215"/>
                </a:lnTo>
                <a:cubicBezTo>
                  <a:pt x="9073" y="8073"/>
                  <a:pt x="9025" y="7942"/>
                  <a:pt x="8954" y="7834"/>
                </a:cubicBezTo>
                <a:lnTo>
                  <a:pt x="8775" y="7572"/>
                </a:lnTo>
                <a:cubicBezTo>
                  <a:pt x="8727" y="7513"/>
                  <a:pt x="8715" y="7441"/>
                  <a:pt x="8715" y="7358"/>
                </a:cubicBezTo>
                <a:lnTo>
                  <a:pt x="8715" y="5632"/>
                </a:lnTo>
                <a:cubicBezTo>
                  <a:pt x="8715" y="5560"/>
                  <a:pt x="8763" y="5501"/>
                  <a:pt x="8823" y="5453"/>
                </a:cubicBezTo>
                <a:lnTo>
                  <a:pt x="9108" y="5310"/>
                </a:lnTo>
                <a:lnTo>
                  <a:pt x="9370" y="5572"/>
                </a:lnTo>
                <a:cubicBezTo>
                  <a:pt x="9430" y="5632"/>
                  <a:pt x="9525" y="5679"/>
                  <a:pt x="9608" y="5679"/>
                </a:cubicBezTo>
                <a:cubicBezTo>
                  <a:pt x="9704" y="5679"/>
                  <a:pt x="9775" y="5656"/>
                  <a:pt x="9846" y="5572"/>
                </a:cubicBezTo>
                <a:lnTo>
                  <a:pt x="10120" y="5310"/>
                </a:lnTo>
                <a:lnTo>
                  <a:pt x="10394" y="5453"/>
                </a:lnTo>
                <a:cubicBezTo>
                  <a:pt x="10454" y="5489"/>
                  <a:pt x="10501" y="5560"/>
                  <a:pt x="10501" y="5632"/>
                </a:cubicBezTo>
                <a:lnTo>
                  <a:pt x="10501" y="7358"/>
                </a:lnTo>
                <a:cubicBezTo>
                  <a:pt x="10501" y="7441"/>
                  <a:pt x="10489" y="7513"/>
                  <a:pt x="10442" y="7572"/>
                </a:cubicBezTo>
                <a:lnTo>
                  <a:pt x="10263" y="7834"/>
                </a:lnTo>
                <a:cubicBezTo>
                  <a:pt x="10192" y="7953"/>
                  <a:pt x="10144" y="8073"/>
                  <a:pt x="10144" y="8215"/>
                </a:cubicBezTo>
                <a:lnTo>
                  <a:pt x="10144" y="8930"/>
                </a:lnTo>
                <a:cubicBezTo>
                  <a:pt x="10144" y="9013"/>
                  <a:pt x="10216" y="9085"/>
                  <a:pt x="10311" y="9085"/>
                </a:cubicBezTo>
                <a:cubicBezTo>
                  <a:pt x="10394" y="9085"/>
                  <a:pt x="10478" y="9013"/>
                  <a:pt x="10478" y="8930"/>
                </a:cubicBezTo>
                <a:lnTo>
                  <a:pt x="10478" y="8215"/>
                </a:lnTo>
                <a:cubicBezTo>
                  <a:pt x="10478" y="8132"/>
                  <a:pt x="10489" y="8061"/>
                  <a:pt x="10537" y="8001"/>
                </a:cubicBezTo>
                <a:lnTo>
                  <a:pt x="10716" y="7739"/>
                </a:lnTo>
                <a:cubicBezTo>
                  <a:pt x="10787" y="7620"/>
                  <a:pt x="10835" y="7501"/>
                  <a:pt x="10835" y="7358"/>
                </a:cubicBezTo>
                <a:lnTo>
                  <a:pt x="10835" y="5632"/>
                </a:lnTo>
                <a:cubicBezTo>
                  <a:pt x="10918" y="5429"/>
                  <a:pt x="10811" y="5251"/>
                  <a:pt x="10632" y="5155"/>
                </a:cubicBezTo>
                <a:lnTo>
                  <a:pt x="10216" y="4953"/>
                </a:lnTo>
                <a:lnTo>
                  <a:pt x="10204" y="4941"/>
                </a:lnTo>
                <a:lnTo>
                  <a:pt x="10204" y="4703"/>
                </a:lnTo>
                <a:cubicBezTo>
                  <a:pt x="10418" y="4536"/>
                  <a:pt x="10561" y="4298"/>
                  <a:pt x="10561" y="4012"/>
                </a:cubicBezTo>
                <a:lnTo>
                  <a:pt x="10561" y="3655"/>
                </a:lnTo>
                <a:cubicBezTo>
                  <a:pt x="10561" y="3286"/>
                  <a:pt x="10251" y="2977"/>
                  <a:pt x="9882" y="2977"/>
                </a:cubicBezTo>
                <a:lnTo>
                  <a:pt x="9501" y="2977"/>
                </a:lnTo>
                <a:lnTo>
                  <a:pt x="9501" y="2643"/>
                </a:lnTo>
                <a:cubicBezTo>
                  <a:pt x="9501" y="2453"/>
                  <a:pt x="9406" y="2274"/>
                  <a:pt x="9227" y="2179"/>
                </a:cubicBezTo>
                <a:lnTo>
                  <a:pt x="8811" y="1977"/>
                </a:lnTo>
                <a:lnTo>
                  <a:pt x="8787" y="1953"/>
                </a:lnTo>
                <a:lnTo>
                  <a:pt x="8787" y="1726"/>
                </a:lnTo>
                <a:cubicBezTo>
                  <a:pt x="9001" y="1560"/>
                  <a:pt x="9144" y="1322"/>
                  <a:pt x="9144" y="1036"/>
                </a:cubicBezTo>
                <a:lnTo>
                  <a:pt x="9144" y="679"/>
                </a:lnTo>
                <a:cubicBezTo>
                  <a:pt x="9144" y="310"/>
                  <a:pt x="8834" y="0"/>
                  <a:pt x="8465" y="0"/>
                </a:cubicBezTo>
                <a:lnTo>
                  <a:pt x="8108" y="0"/>
                </a:lnTo>
                <a:cubicBezTo>
                  <a:pt x="7739" y="0"/>
                  <a:pt x="7418" y="310"/>
                  <a:pt x="7418" y="679"/>
                </a:cubicBezTo>
                <a:lnTo>
                  <a:pt x="7418" y="1036"/>
                </a:lnTo>
                <a:cubicBezTo>
                  <a:pt x="7418" y="1322"/>
                  <a:pt x="7560" y="1572"/>
                  <a:pt x="7775" y="1726"/>
                </a:cubicBezTo>
                <a:lnTo>
                  <a:pt x="7775" y="1977"/>
                </a:lnTo>
                <a:cubicBezTo>
                  <a:pt x="7775" y="1977"/>
                  <a:pt x="7775" y="1988"/>
                  <a:pt x="7763" y="1988"/>
                </a:cubicBezTo>
                <a:lnTo>
                  <a:pt x="7346" y="2203"/>
                </a:lnTo>
                <a:cubicBezTo>
                  <a:pt x="7168" y="2286"/>
                  <a:pt x="7060" y="2465"/>
                  <a:pt x="7060" y="2655"/>
                </a:cubicBezTo>
                <a:lnTo>
                  <a:pt x="7060" y="2989"/>
                </a:lnTo>
                <a:lnTo>
                  <a:pt x="6679" y="2989"/>
                </a:lnTo>
                <a:lnTo>
                  <a:pt x="6679" y="2655"/>
                </a:lnTo>
                <a:cubicBezTo>
                  <a:pt x="6679" y="2465"/>
                  <a:pt x="6572" y="2286"/>
                  <a:pt x="6394" y="2203"/>
                </a:cubicBezTo>
                <a:lnTo>
                  <a:pt x="5977" y="1988"/>
                </a:lnTo>
                <a:lnTo>
                  <a:pt x="5965" y="1977"/>
                </a:lnTo>
                <a:lnTo>
                  <a:pt x="5965" y="1726"/>
                </a:lnTo>
                <a:cubicBezTo>
                  <a:pt x="6167" y="1560"/>
                  <a:pt x="6322" y="1322"/>
                  <a:pt x="6322" y="1036"/>
                </a:cubicBezTo>
                <a:lnTo>
                  <a:pt x="6322" y="679"/>
                </a:lnTo>
                <a:cubicBezTo>
                  <a:pt x="6322" y="310"/>
                  <a:pt x="6013" y="0"/>
                  <a:pt x="5632" y="0"/>
                </a:cubicBezTo>
                <a:lnTo>
                  <a:pt x="5274" y="0"/>
                </a:lnTo>
                <a:cubicBezTo>
                  <a:pt x="4905" y="0"/>
                  <a:pt x="4596" y="310"/>
                  <a:pt x="4596" y="679"/>
                </a:cubicBezTo>
                <a:lnTo>
                  <a:pt x="4596" y="1036"/>
                </a:lnTo>
                <a:cubicBezTo>
                  <a:pt x="4596" y="1322"/>
                  <a:pt x="4727" y="1572"/>
                  <a:pt x="4953" y="1726"/>
                </a:cubicBezTo>
                <a:lnTo>
                  <a:pt x="4953" y="1977"/>
                </a:lnTo>
                <a:cubicBezTo>
                  <a:pt x="4953" y="1977"/>
                  <a:pt x="4953" y="1988"/>
                  <a:pt x="4941" y="1988"/>
                </a:cubicBezTo>
                <a:lnTo>
                  <a:pt x="4524" y="2203"/>
                </a:lnTo>
                <a:cubicBezTo>
                  <a:pt x="4346" y="2286"/>
                  <a:pt x="4239" y="2465"/>
                  <a:pt x="4239" y="2655"/>
                </a:cubicBezTo>
                <a:lnTo>
                  <a:pt x="4239" y="2989"/>
                </a:lnTo>
                <a:lnTo>
                  <a:pt x="3846" y="2989"/>
                </a:lnTo>
                <a:lnTo>
                  <a:pt x="3846" y="2655"/>
                </a:lnTo>
                <a:cubicBezTo>
                  <a:pt x="3846" y="2465"/>
                  <a:pt x="3750" y="2286"/>
                  <a:pt x="3572" y="2203"/>
                </a:cubicBezTo>
                <a:lnTo>
                  <a:pt x="3155" y="1988"/>
                </a:lnTo>
                <a:lnTo>
                  <a:pt x="3131" y="1977"/>
                </a:lnTo>
                <a:lnTo>
                  <a:pt x="3131" y="1726"/>
                </a:lnTo>
                <a:cubicBezTo>
                  <a:pt x="3346" y="1560"/>
                  <a:pt x="3489" y="1322"/>
                  <a:pt x="3489" y="1036"/>
                </a:cubicBezTo>
                <a:lnTo>
                  <a:pt x="3489" y="679"/>
                </a:lnTo>
                <a:cubicBezTo>
                  <a:pt x="3489" y="310"/>
                  <a:pt x="3179" y="0"/>
                  <a:pt x="2810" y="0"/>
                </a:cubicBez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11005;p76">
            <a:extLst>
              <a:ext uri="{FF2B5EF4-FFF2-40B4-BE49-F238E27FC236}">
                <a16:creationId xmlns:a16="http://schemas.microsoft.com/office/drawing/2014/main" id="{967B7ED1-AFA7-349B-08C0-2F35AF53B5B4}"/>
              </a:ext>
            </a:extLst>
          </p:cNvPr>
          <p:cNvGrpSpPr/>
          <p:nvPr/>
        </p:nvGrpSpPr>
        <p:grpSpPr>
          <a:xfrm>
            <a:off x="827232" y="1172424"/>
            <a:ext cx="867703" cy="654026"/>
            <a:chOff x="7964753" y="2470823"/>
            <a:chExt cx="362068" cy="258670"/>
          </a:xfrm>
          <a:noFill/>
        </p:grpSpPr>
        <p:sp>
          <p:nvSpPr>
            <p:cNvPr id="28" name="Google Shape;11006;p76">
              <a:extLst>
                <a:ext uri="{FF2B5EF4-FFF2-40B4-BE49-F238E27FC236}">
                  <a16:creationId xmlns:a16="http://schemas.microsoft.com/office/drawing/2014/main" id="{9FFD6D8E-38FD-1562-851F-B4500C838C8C}"/>
                </a:ext>
              </a:extLst>
            </p:cNvPr>
            <p:cNvSpPr/>
            <p:nvPr/>
          </p:nvSpPr>
          <p:spPr>
            <a:xfrm>
              <a:off x="8196898" y="2562358"/>
              <a:ext cx="33363" cy="49012"/>
            </a:xfrm>
            <a:custGeom>
              <a:avLst/>
              <a:gdLst/>
              <a:ahLst/>
              <a:cxnLst/>
              <a:rect l="l" t="t" r="r" b="b"/>
              <a:pathLst>
                <a:path w="1049" h="1541" extrusionOk="0">
                  <a:moveTo>
                    <a:pt x="864" y="1"/>
                  </a:moveTo>
                  <a:cubicBezTo>
                    <a:pt x="823" y="1"/>
                    <a:pt x="783" y="19"/>
                    <a:pt x="751" y="52"/>
                  </a:cubicBezTo>
                  <a:lnTo>
                    <a:pt x="108" y="814"/>
                  </a:lnTo>
                  <a:cubicBezTo>
                    <a:pt x="36" y="897"/>
                    <a:pt x="0" y="1016"/>
                    <a:pt x="36" y="1135"/>
                  </a:cubicBezTo>
                  <a:cubicBezTo>
                    <a:pt x="60" y="1254"/>
                    <a:pt x="155" y="1350"/>
                    <a:pt x="274" y="1373"/>
                  </a:cubicBezTo>
                  <a:lnTo>
                    <a:pt x="691" y="1528"/>
                  </a:lnTo>
                  <a:cubicBezTo>
                    <a:pt x="703" y="1528"/>
                    <a:pt x="715" y="1540"/>
                    <a:pt x="751" y="1540"/>
                  </a:cubicBezTo>
                  <a:cubicBezTo>
                    <a:pt x="822" y="1540"/>
                    <a:pt x="882" y="1492"/>
                    <a:pt x="893" y="1433"/>
                  </a:cubicBezTo>
                  <a:cubicBezTo>
                    <a:pt x="929" y="1350"/>
                    <a:pt x="882" y="1254"/>
                    <a:pt x="786" y="1231"/>
                  </a:cubicBezTo>
                  <a:lnTo>
                    <a:pt x="370" y="1076"/>
                  </a:lnTo>
                  <a:cubicBezTo>
                    <a:pt x="358" y="1076"/>
                    <a:pt x="358" y="1064"/>
                    <a:pt x="346" y="1052"/>
                  </a:cubicBezTo>
                  <a:lnTo>
                    <a:pt x="346" y="1016"/>
                  </a:lnTo>
                  <a:lnTo>
                    <a:pt x="989" y="254"/>
                  </a:lnTo>
                  <a:cubicBezTo>
                    <a:pt x="1048" y="183"/>
                    <a:pt x="1024" y="99"/>
                    <a:pt x="965" y="40"/>
                  </a:cubicBezTo>
                  <a:cubicBezTo>
                    <a:pt x="933" y="13"/>
                    <a:pt x="898" y="1"/>
                    <a:pt x="864" y="1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007;p76">
              <a:extLst>
                <a:ext uri="{FF2B5EF4-FFF2-40B4-BE49-F238E27FC236}">
                  <a16:creationId xmlns:a16="http://schemas.microsoft.com/office/drawing/2014/main" id="{6D47224C-F12E-74C5-0A2A-BDB48B682D2C}"/>
                </a:ext>
              </a:extLst>
            </p:cNvPr>
            <p:cNvSpPr/>
            <p:nvPr/>
          </p:nvSpPr>
          <p:spPr>
            <a:xfrm>
              <a:off x="8162421" y="2529471"/>
              <a:ext cx="51174" cy="21309"/>
            </a:xfrm>
            <a:custGeom>
              <a:avLst/>
              <a:gdLst/>
              <a:ahLst/>
              <a:cxnLst/>
              <a:rect l="l" t="t" r="r" b="b"/>
              <a:pathLst>
                <a:path w="1609" h="670" extrusionOk="0">
                  <a:moveTo>
                    <a:pt x="786" y="1"/>
                  </a:moveTo>
                  <a:cubicBezTo>
                    <a:pt x="759" y="1"/>
                    <a:pt x="732" y="1"/>
                    <a:pt x="703" y="2"/>
                  </a:cubicBezTo>
                  <a:cubicBezTo>
                    <a:pt x="406" y="14"/>
                    <a:pt x="144" y="86"/>
                    <a:pt x="132" y="86"/>
                  </a:cubicBezTo>
                  <a:cubicBezTo>
                    <a:pt x="49" y="121"/>
                    <a:pt x="1" y="205"/>
                    <a:pt x="25" y="300"/>
                  </a:cubicBezTo>
                  <a:cubicBezTo>
                    <a:pt x="52" y="364"/>
                    <a:pt x="108" y="407"/>
                    <a:pt x="176" y="407"/>
                  </a:cubicBezTo>
                  <a:cubicBezTo>
                    <a:pt x="196" y="407"/>
                    <a:pt x="217" y="403"/>
                    <a:pt x="239" y="395"/>
                  </a:cubicBezTo>
                  <a:cubicBezTo>
                    <a:pt x="239" y="395"/>
                    <a:pt x="477" y="324"/>
                    <a:pt x="727" y="324"/>
                  </a:cubicBezTo>
                  <a:cubicBezTo>
                    <a:pt x="754" y="322"/>
                    <a:pt x="782" y="321"/>
                    <a:pt x="811" y="321"/>
                  </a:cubicBezTo>
                  <a:cubicBezTo>
                    <a:pt x="980" y="321"/>
                    <a:pt x="1159" y="356"/>
                    <a:pt x="1251" y="479"/>
                  </a:cubicBezTo>
                  <a:cubicBezTo>
                    <a:pt x="1251" y="502"/>
                    <a:pt x="1251" y="550"/>
                    <a:pt x="1263" y="574"/>
                  </a:cubicBezTo>
                  <a:cubicBezTo>
                    <a:pt x="1299" y="633"/>
                    <a:pt x="1358" y="669"/>
                    <a:pt x="1418" y="669"/>
                  </a:cubicBezTo>
                  <a:cubicBezTo>
                    <a:pt x="1442" y="669"/>
                    <a:pt x="1454" y="669"/>
                    <a:pt x="1489" y="657"/>
                  </a:cubicBezTo>
                  <a:cubicBezTo>
                    <a:pt x="1573" y="574"/>
                    <a:pt x="1608" y="455"/>
                    <a:pt x="1561" y="371"/>
                  </a:cubicBezTo>
                  <a:cubicBezTo>
                    <a:pt x="1482" y="202"/>
                    <a:pt x="1274" y="1"/>
                    <a:pt x="786" y="1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008;p76">
              <a:extLst>
                <a:ext uri="{FF2B5EF4-FFF2-40B4-BE49-F238E27FC236}">
                  <a16:creationId xmlns:a16="http://schemas.microsoft.com/office/drawing/2014/main" id="{4F6577AD-8D78-8C40-FB13-DC6DC5520607}"/>
                </a:ext>
              </a:extLst>
            </p:cNvPr>
            <p:cNvSpPr/>
            <p:nvPr/>
          </p:nvSpPr>
          <p:spPr>
            <a:xfrm>
              <a:off x="8241966" y="2551258"/>
              <a:ext cx="47739" cy="30565"/>
            </a:xfrm>
            <a:custGeom>
              <a:avLst/>
              <a:gdLst/>
              <a:ahLst/>
              <a:cxnLst/>
              <a:rect l="l" t="t" r="r" b="b"/>
              <a:pathLst>
                <a:path w="1501" h="961" extrusionOk="0">
                  <a:moveTo>
                    <a:pt x="410" y="0"/>
                  </a:moveTo>
                  <a:cubicBezTo>
                    <a:pt x="307" y="0"/>
                    <a:pt x="219" y="25"/>
                    <a:pt x="143" y="56"/>
                  </a:cubicBezTo>
                  <a:cubicBezTo>
                    <a:pt x="48" y="103"/>
                    <a:pt x="0" y="222"/>
                    <a:pt x="48" y="329"/>
                  </a:cubicBezTo>
                  <a:cubicBezTo>
                    <a:pt x="74" y="381"/>
                    <a:pt x="130" y="420"/>
                    <a:pt x="187" y="420"/>
                  </a:cubicBezTo>
                  <a:cubicBezTo>
                    <a:pt x="209" y="420"/>
                    <a:pt x="230" y="414"/>
                    <a:pt x="250" y="401"/>
                  </a:cubicBezTo>
                  <a:cubicBezTo>
                    <a:pt x="286" y="377"/>
                    <a:pt x="310" y="353"/>
                    <a:pt x="322" y="329"/>
                  </a:cubicBezTo>
                  <a:cubicBezTo>
                    <a:pt x="346" y="323"/>
                    <a:pt x="371" y="319"/>
                    <a:pt x="396" y="319"/>
                  </a:cubicBezTo>
                  <a:cubicBezTo>
                    <a:pt x="685" y="319"/>
                    <a:pt x="1046" y="725"/>
                    <a:pt x="1155" y="889"/>
                  </a:cubicBezTo>
                  <a:cubicBezTo>
                    <a:pt x="1191" y="937"/>
                    <a:pt x="1239" y="960"/>
                    <a:pt x="1298" y="960"/>
                  </a:cubicBezTo>
                  <a:cubicBezTo>
                    <a:pt x="1322" y="960"/>
                    <a:pt x="1358" y="949"/>
                    <a:pt x="1381" y="937"/>
                  </a:cubicBezTo>
                  <a:cubicBezTo>
                    <a:pt x="1489" y="877"/>
                    <a:pt x="1500" y="770"/>
                    <a:pt x="1441" y="710"/>
                  </a:cubicBezTo>
                  <a:cubicBezTo>
                    <a:pt x="1441" y="698"/>
                    <a:pt x="1274" y="484"/>
                    <a:pt x="1060" y="294"/>
                  </a:cubicBezTo>
                  <a:cubicBezTo>
                    <a:pt x="798" y="69"/>
                    <a:pt x="584" y="0"/>
                    <a:pt x="410" y="0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009;p76">
              <a:extLst>
                <a:ext uri="{FF2B5EF4-FFF2-40B4-BE49-F238E27FC236}">
                  <a16:creationId xmlns:a16="http://schemas.microsoft.com/office/drawing/2014/main" id="{D612FFCA-19C4-59C1-65A1-E8EF078E3A7C}"/>
                </a:ext>
              </a:extLst>
            </p:cNvPr>
            <p:cNvSpPr/>
            <p:nvPr/>
          </p:nvSpPr>
          <p:spPr>
            <a:xfrm>
              <a:off x="8060582" y="2586720"/>
              <a:ext cx="33713" cy="48884"/>
            </a:xfrm>
            <a:custGeom>
              <a:avLst/>
              <a:gdLst/>
              <a:ahLst/>
              <a:cxnLst/>
              <a:rect l="l" t="t" r="r" b="b"/>
              <a:pathLst>
                <a:path w="1060" h="1537" extrusionOk="0">
                  <a:moveTo>
                    <a:pt x="274" y="0"/>
                  </a:moveTo>
                  <a:cubicBezTo>
                    <a:pt x="179" y="0"/>
                    <a:pt x="107" y="60"/>
                    <a:pt x="95" y="143"/>
                  </a:cubicBezTo>
                  <a:lnTo>
                    <a:pt x="12" y="1143"/>
                  </a:lnTo>
                  <a:cubicBezTo>
                    <a:pt x="0" y="1262"/>
                    <a:pt x="60" y="1381"/>
                    <a:pt x="155" y="1453"/>
                  </a:cubicBezTo>
                  <a:cubicBezTo>
                    <a:pt x="215" y="1500"/>
                    <a:pt x="298" y="1536"/>
                    <a:pt x="369" y="1536"/>
                  </a:cubicBezTo>
                  <a:cubicBezTo>
                    <a:pt x="405" y="1536"/>
                    <a:pt x="453" y="1536"/>
                    <a:pt x="476" y="1512"/>
                  </a:cubicBezTo>
                  <a:lnTo>
                    <a:pt x="905" y="1381"/>
                  </a:lnTo>
                  <a:cubicBezTo>
                    <a:pt x="1012" y="1358"/>
                    <a:pt x="1060" y="1262"/>
                    <a:pt x="1024" y="1179"/>
                  </a:cubicBezTo>
                  <a:cubicBezTo>
                    <a:pt x="1006" y="1105"/>
                    <a:pt x="944" y="1060"/>
                    <a:pt x="879" y="1060"/>
                  </a:cubicBezTo>
                  <a:cubicBezTo>
                    <a:pt x="860" y="1060"/>
                    <a:pt x="840" y="1064"/>
                    <a:pt x="822" y="1072"/>
                  </a:cubicBezTo>
                  <a:lnTo>
                    <a:pt x="393" y="1203"/>
                  </a:lnTo>
                  <a:lnTo>
                    <a:pt x="357" y="1203"/>
                  </a:lnTo>
                  <a:cubicBezTo>
                    <a:pt x="357" y="1203"/>
                    <a:pt x="345" y="1191"/>
                    <a:pt x="345" y="1179"/>
                  </a:cubicBezTo>
                  <a:lnTo>
                    <a:pt x="417" y="179"/>
                  </a:lnTo>
                  <a:cubicBezTo>
                    <a:pt x="417" y="84"/>
                    <a:pt x="357" y="12"/>
                    <a:pt x="274" y="0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010;p76">
              <a:extLst>
                <a:ext uri="{FF2B5EF4-FFF2-40B4-BE49-F238E27FC236}">
                  <a16:creationId xmlns:a16="http://schemas.microsoft.com/office/drawing/2014/main" id="{AECB7A39-C800-EDC6-12D4-90C513D48787}"/>
                </a:ext>
              </a:extLst>
            </p:cNvPr>
            <p:cNvSpPr/>
            <p:nvPr/>
          </p:nvSpPr>
          <p:spPr>
            <a:xfrm>
              <a:off x="7999612" y="2581568"/>
              <a:ext cx="49266" cy="22582"/>
            </a:xfrm>
            <a:custGeom>
              <a:avLst/>
              <a:gdLst/>
              <a:ahLst/>
              <a:cxnLst/>
              <a:rect l="l" t="t" r="r" b="b"/>
              <a:pathLst>
                <a:path w="1549" h="710" extrusionOk="0">
                  <a:moveTo>
                    <a:pt x="1126" y="1"/>
                  </a:moveTo>
                  <a:cubicBezTo>
                    <a:pt x="602" y="1"/>
                    <a:pt x="114" y="370"/>
                    <a:pt x="84" y="400"/>
                  </a:cubicBezTo>
                  <a:cubicBezTo>
                    <a:pt x="12" y="460"/>
                    <a:pt x="0" y="567"/>
                    <a:pt x="60" y="615"/>
                  </a:cubicBezTo>
                  <a:cubicBezTo>
                    <a:pt x="95" y="663"/>
                    <a:pt x="145" y="688"/>
                    <a:pt x="194" y="688"/>
                  </a:cubicBezTo>
                  <a:cubicBezTo>
                    <a:pt x="228" y="688"/>
                    <a:pt x="261" y="675"/>
                    <a:pt x="286" y="650"/>
                  </a:cubicBezTo>
                  <a:cubicBezTo>
                    <a:pt x="286" y="650"/>
                    <a:pt x="429" y="531"/>
                    <a:pt x="643" y="448"/>
                  </a:cubicBezTo>
                  <a:cubicBezTo>
                    <a:pt x="766" y="392"/>
                    <a:pt x="940" y="316"/>
                    <a:pt x="1118" y="316"/>
                  </a:cubicBezTo>
                  <a:cubicBezTo>
                    <a:pt x="1130" y="316"/>
                    <a:pt x="1143" y="316"/>
                    <a:pt x="1155" y="317"/>
                  </a:cubicBezTo>
                  <a:lnTo>
                    <a:pt x="1084" y="472"/>
                  </a:lnTo>
                  <a:cubicBezTo>
                    <a:pt x="1036" y="543"/>
                    <a:pt x="1072" y="650"/>
                    <a:pt x="1155" y="698"/>
                  </a:cubicBezTo>
                  <a:cubicBezTo>
                    <a:pt x="1191" y="710"/>
                    <a:pt x="1203" y="710"/>
                    <a:pt x="1239" y="710"/>
                  </a:cubicBezTo>
                  <a:cubicBezTo>
                    <a:pt x="1298" y="710"/>
                    <a:pt x="1358" y="686"/>
                    <a:pt x="1381" y="615"/>
                  </a:cubicBezTo>
                  <a:lnTo>
                    <a:pt x="1536" y="317"/>
                  </a:lnTo>
                  <a:cubicBezTo>
                    <a:pt x="1548" y="281"/>
                    <a:pt x="1548" y="222"/>
                    <a:pt x="1536" y="162"/>
                  </a:cubicBezTo>
                  <a:cubicBezTo>
                    <a:pt x="1500" y="103"/>
                    <a:pt x="1453" y="67"/>
                    <a:pt x="1417" y="43"/>
                  </a:cubicBezTo>
                  <a:cubicBezTo>
                    <a:pt x="1321" y="13"/>
                    <a:pt x="1222" y="1"/>
                    <a:pt x="1126" y="1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1011;p76">
              <a:extLst>
                <a:ext uri="{FF2B5EF4-FFF2-40B4-BE49-F238E27FC236}">
                  <a16:creationId xmlns:a16="http://schemas.microsoft.com/office/drawing/2014/main" id="{F291601C-2AAD-C6D6-7FCA-709145139653}"/>
                </a:ext>
              </a:extLst>
            </p:cNvPr>
            <p:cNvSpPr/>
            <p:nvPr/>
          </p:nvSpPr>
          <p:spPr>
            <a:xfrm>
              <a:off x="8080651" y="2557873"/>
              <a:ext cx="48121" cy="28879"/>
            </a:xfrm>
            <a:custGeom>
              <a:avLst/>
              <a:gdLst/>
              <a:ahLst/>
              <a:cxnLst/>
              <a:rect l="l" t="t" r="r" b="b"/>
              <a:pathLst>
                <a:path w="1513" h="908" extrusionOk="0">
                  <a:moveTo>
                    <a:pt x="1263" y="0"/>
                  </a:moveTo>
                  <a:cubicBezTo>
                    <a:pt x="1014" y="0"/>
                    <a:pt x="395" y="39"/>
                    <a:pt x="60" y="431"/>
                  </a:cubicBezTo>
                  <a:cubicBezTo>
                    <a:pt x="24" y="479"/>
                    <a:pt x="0" y="538"/>
                    <a:pt x="12" y="598"/>
                  </a:cubicBezTo>
                  <a:cubicBezTo>
                    <a:pt x="24" y="657"/>
                    <a:pt x="60" y="693"/>
                    <a:pt x="119" y="729"/>
                  </a:cubicBezTo>
                  <a:lnTo>
                    <a:pt x="417" y="895"/>
                  </a:lnTo>
                  <a:cubicBezTo>
                    <a:pt x="441" y="907"/>
                    <a:pt x="476" y="907"/>
                    <a:pt x="488" y="907"/>
                  </a:cubicBezTo>
                  <a:cubicBezTo>
                    <a:pt x="548" y="907"/>
                    <a:pt x="596" y="871"/>
                    <a:pt x="619" y="812"/>
                  </a:cubicBezTo>
                  <a:cubicBezTo>
                    <a:pt x="667" y="741"/>
                    <a:pt x="631" y="633"/>
                    <a:pt x="560" y="598"/>
                  </a:cubicBezTo>
                  <a:lnTo>
                    <a:pt x="417" y="514"/>
                  </a:lnTo>
                  <a:cubicBezTo>
                    <a:pt x="658" y="333"/>
                    <a:pt x="1025" y="308"/>
                    <a:pt x="1213" y="308"/>
                  </a:cubicBezTo>
                  <a:cubicBezTo>
                    <a:pt x="1285" y="308"/>
                    <a:pt x="1330" y="312"/>
                    <a:pt x="1334" y="312"/>
                  </a:cubicBezTo>
                  <a:cubicBezTo>
                    <a:pt x="1429" y="312"/>
                    <a:pt x="1500" y="252"/>
                    <a:pt x="1512" y="157"/>
                  </a:cubicBezTo>
                  <a:cubicBezTo>
                    <a:pt x="1512" y="86"/>
                    <a:pt x="1453" y="2"/>
                    <a:pt x="1369" y="2"/>
                  </a:cubicBezTo>
                  <a:cubicBezTo>
                    <a:pt x="1362" y="2"/>
                    <a:pt x="1324" y="0"/>
                    <a:pt x="1263" y="0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012;p76">
              <a:extLst>
                <a:ext uri="{FF2B5EF4-FFF2-40B4-BE49-F238E27FC236}">
                  <a16:creationId xmlns:a16="http://schemas.microsoft.com/office/drawing/2014/main" id="{661862F6-CBEC-F0D0-1B59-245D1412573B}"/>
                </a:ext>
              </a:extLst>
            </p:cNvPr>
            <p:cNvSpPr/>
            <p:nvPr/>
          </p:nvSpPr>
          <p:spPr>
            <a:xfrm>
              <a:off x="7964753" y="2497698"/>
              <a:ext cx="269675" cy="231795"/>
            </a:xfrm>
            <a:custGeom>
              <a:avLst/>
              <a:gdLst/>
              <a:ahLst/>
              <a:cxnLst/>
              <a:rect l="l" t="t" r="r" b="b"/>
              <a:pathLst>
                <a:path w="8479" h="7288" extrusionOk="0">
                  <a:moveTo>
                    <a:pt x="7176" y="3986"/>
                  </a:moveTo>
                  <a:cubicBezTo>
                    <a:pt x="7277" y="3986"/>
                    <a:pt x="7379" y="4003"/>
                    <a:pt x="7478" y="4037"/>
                  </a:cubicBezTo>
                  <a:cubicBezTo>
                    <a:pt x="7716" y="4109"/>
                    <a:pt x="7907" y="4287"/>
                    <a:pt x="8014" y="4514"/>
                  </a:cubicBezTo>
                  <a:cubicBezTo>
                    <a:pt x="8073" y="4645"/>
                    <a:pt x="8121" y="4788"/>
                    <a:pt x="8097" y="4930"/>
                  </a:cubicBezTo>
                  <a:cubicBezTo>
                    <a:pt x="7704" y="4538"/>
                    <a:pt x="7168" y="4335"/>
                    <a:pt x="6621" y="4335"/>
                  </a:cubicBezTo>
                  <a:cubicBezTo>
                    <a:pt x="6561" y="4335"/>
                    <a:pt x="6502" y="4335"/>
                    <a:pt x="6442" y="4347"/>
                  </a:cubicBezTo>
                  <a:cubicBezTo>
                    <a:pt x="6526" y="4228"/>
                    <a:pt x="6633" y="4133"/>
                    <a:pt x="6764" y="4073"/>
                  </a:cubicBezTo>
                  <a:cubicBezTo>
                    <a:pt x="6895" y="4018"/>
                    <a:pt x="7035" y="3986"/>
                    <a:pt x="7176" y="3986"/>
                  </a:cubicBezTo>
                  <a:close/>
                  <a:moveTo>
                    <a:pt x="4156" y="311"/>
                  </a:moveTo>
                  <a:cubicBezTo>
                    <a:pt x="4728" y="311"/>
                    <a:pt x="5204" y="716"/>
                    <a:pt x="5311" y="1275"/>
                  </a:cubicBezTo>
                  <a:lnTo>
                    <a:pt x="5383" y="1716"/>
                  </a:lnTo>
                  <a:cubicBezTo>
                    <a:pt x="5418" y="1990"/>
                    <a:pt x="5525" y="2252"/>
                    <a:pt x="5692" y="2490"/>
                  </a:cubicBezTo>
                  <a:cubicBezTo>
                    <a:pt x="5978" y="2918"/>
                    <a:pt x="6049" y="3454"/>
                    <a:pt x="5930" y="3942"/>
                  </a:cubicBezTo>
                  <a:lnTo>
                    <a:pt x="5525" y="5823"/>
                  </a:lnTo>
                  <a:cubicBezTo>
                    <a:pt x="5442" y="6252"/>
                    <a:pt x="5109" y="6609"/>
                    <a:pt x="4680" y="6740"/>
                  </a:cubicBezTo>
                  <a:lnTo>
                    <a:pt x="4120" y="6907"/>
                  </a:lnTo>
                  <a:cubicBezTo>
                    <a:pt x="4001" y="6942"/>
                    <a:pt x="3881" y="6959"/>
                    <a:pt x="3763" y="6959"/>
                  </a:cubicBezTo>
                  <a:cubicBezTo>
                    <a:pt x="3444" y="6959"/>
                    <a:pt x="3137" y="6835"/>
                    <a:pt x="2894" y="6609"/>
                  </a:cubicBezTo>
                  <a:lnTo>
                    <a:pt x="1525" y="5264"/>
                  </a:lnTo>
                  <a:cubicBezTo>
                    <a:pt x="1156" y="4930"/>
                    <a:pt x="930" y="4430"/>
                    <a:pt x="930" y="3930"/>
                  </a:cubicBezTo>
                  <a:cubicBezTo>
                    <a:pt x="930" y="3645"/>
                    <a:pt x="870" y="3359"/>
                    <a:pt x="751" y="3109"/>
                  </a:cubicBezTo>
                  <a:lnTo>
                    <a:pt x="572" y="2692"/>
                  </a:lnTo>
                  <a:cubicBezTo>
                    <a:pt x="346" y="2168"/>
                    <a:pt x="525" y="1573"/>
                    <a:pt x="1001" y="1263"/>
                  </a:cubicBezTo>
                  <a:cubicBezTo>
                    <a:pt x="1930" y="644"/>
                    <a:pt x="3001" y="311"/>
                    <a:pt x="4120" y="311"/>
                  </a:cubicBezTo>
                  <a:close/>
                  <a:moveTo>
                    <a:pt x="4099" y="1"/>
                  </a:moveTo>
                  <a:cubicBezTo>
                    <a:pt x="2929" y="1"/>
                    <a:pt x="1806" y="357"/>
                    <a:pt x="822" y="1001"/>
                  </a:cubicBezTo>
                  <a:cubicBezTo>
                    <a:pt x="227" y="1394"/>
                    <a:pt x="1" y="2168"/>
                    <a:pt x="275" y="2823"/>
                  </a:cubicBezTo>
                  <a:lnTo>
                    <a:pt x="453" y="3240"/>
                  </a:lnTo>
                  <a:cubicBezTo>
                    <a:pt x="537" y="3466"/>
                    <a:pt x="596" y="3704"/>
                    <a:pt x="596" y="3942"/>
                  </a:cubicBezTo>
                  <a:cubicBezTo>
                    <a:pt x="596" y="4538"/>
                    <a:pt x="870" y="5109"/>
                    <a:pt x="1299" y="5502"/>
                  </a:cubicBezTo>
                  <a:lnTo>
                    <a:pt x="2668" y="6847"/>
                  </a:lnTo>
                  <a:cubicBezTo>
                    <a:pt x="2966" y="7133"/>
                    <a:pt x="3358" y="7288"/>
                    <a:pt x="3751" y="7288"/>
                  </a:cubicBezTo>
                  <a:cubicBezTo>
                    <a:pt x="3906" y="7288"/>
                    <a:pt x="4049" y="7276"/>
                    <a:pt x="4204" y="7228"/>
                  </a:cubicBezTo>
                  <a:lnTo>
                    <a:pt x="4763" y="7074"/>
                  </a:lnTo>
                  <a:cubicBezTo>
                    <a:pt x="5299" y="6907"/>
                    <a:pt x="5716" y="6454"/>
                    <a:pt x="5835" y="5907"/>
                  </a:cubicBezTo>
                  <a:lnTo>
                    <a:pt x="6097" y="4752"/>
                  </a:lnTo>
                  <a:lnTo>
                    <a:pt x="6168" y="4752"/>
                  </a:lnTo>
                  <a:cubicBezTo>
                    <a:pt x="6317" y="4715"/>
                    <a:pt x="6466" y="4698"/>
                    <a:pt x="6614" y="4698"/>
                  </a:cubicBezTo>
                  <a:cubicBezTo>
                    <a:pt x="7143" y="4698"/>
                    <a:pt x="7651" y="4923"/>
                    <a:pt x="8014" y="5323"/>
                  </a:cubicBezTo>
                  <a:lnTo>
                    <a:pt x="8073" y="5407"/>
                  </a:lnTo>
                  <a:cubicBezTo>
                    <a:pt x="8109" y="5430"/>
                    <a:pt x="8145" y="5466"/>
                    <a:pt x="8192" y="5466"/>
                  </a:cubicBezTo>
                  <a:lnTo>
                    <a:pt x="8228" y="5466"/>
                  </a:lnTo>
                  <a:cubicBezTo>
                    <a:pt x="8288" y="5442"/>
                    <a:pt x="8323" y="5419"/>
                    <a:pt x="8347" y="5359"/>
                  </a:cubicBezTo>
                  <a:cubicBezTo>
                    <a:pt x="8478" y="5002"/>
                    <a:pt x="8442" y="4657"/>
                    <a:pt x="8311" y="4359"/>
                  </a:cubicBezTo>
                  <a:cubicBezTo>
                    <a:pt x="8169" y="4061"/>
                    <a:pt x="7907" y="3835"/>
                    <a:pt x="7585" y="3716"/>
                  </a:cubicBezTo>
                  <a:cubicBezTo>
                    <a:pt x="7454" y="3676"/>
                    <a:pt x="7316" y="3654"/>
                    <a:pt x="7176" y="3654"/>
                  </a:cubicBezTo>
                  <a:cubicBezTo>
                    <a:pt x="6987" y="3654"/>
                    <a:pt x="6794" y="3693"/>
                    <a:pt x="6609" y="3776"/>
                  </a:cubicBezTo>
                  <a:cubicBezTo>
                    <a:pt x="6466" y="3847"/>
                    <a:pt x="6335" y="3954"/>
                    <a:pt x="6228" y="4073"/>
                  </a:cubicBezTo>
                  <a:lnTo>
                    <a:pt x="6240" y="4014"/>
                  </a:lnTo>
                  <a:cubicBezTo>
                    <a:pt x="6395" y="3442"/>
                    <a:pt x="6287" y="2823"/>
                    <a:pt x="5954" y="2323"/>
                  </a:cubicBezTo>
                  <a:cubicBezTo>
                    <a:pt x="5823" y="2109"/>
                    <a:pt x="5740" y="1894"/>
                    <a:pt x="5692" y="1656"/>
                  </a:cubicBezTo>
                  <a:lnTo>
                    <a:pt x="5621" y="1216"/>
                  </a:lnTo>
                  <a:cubicBezTo>
                    <a:pt x="5478" y="525"/>
                    <a:pt x="4871" y="1"/>
                    <a:pt x="4156" y="1"/>
                  </a:cubicBezTo>
                  <a:cubicBezTo>
                    <a:pt x="4137" y="1"/>
                    <a:pt x="4118" y="1"/>
                    <a:pt x="4099" y="1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1013;p76">
              <a:extLst>
                <a:ext uri="{FF2B5EF4-FFF2-40B4-BE49-F238E27FC236}">
                  <a16:creationId xmlns:a16="http://schemas.microsoft.com/office/drawing/2014/main" id="{869A5551-4D94-39C4-7299-89671A7E3CA7}"/>
                </a:ext>
              </a:extLst>
            </p:cNvPr>
            <p:cNvSpPr/>
            <p:nvPr/>
          </p:nvSpPr>
          <p:spPr>
            <a:xfrm>
              <a:off x="8045792" y="2634650"/>
              <a:ext cx="84124" cy="55850"/>
            </a:xfrm>
            <a:custGeom>
              <a:avLst/>
              <a:gdLst/>
              <a:ahLst/>
              <a:cxnLst/>
              <a:rect l="l" t="t" r="r" b="b"/>
              <a:pathLst>
                <a:path w="2645" h="1756" extrusionOk="0">
                  <a:moveTo>
                    <a:pt x="2168" y="517"/>
                  </a:moveTo>
                  <a:cubicBezTo>
                    <a:pt x="2168" y="898"/>
                    <a:pt x="1906" y="1255"/>
                    <a:pt x="1513" y="1375"/>
                  </a:cubicBezTo>
                  <a:cubicBezTo>
                    <a:pt x="1425" y="1405"/>
                    <a:pt x="1333" y="1420"/>
                    <a:pt x="1242" y="1420"/>
                  </a:cubicBezTo>
                  <a:cubicBezTo>
                    <a:pt x="1087" y="1420"/>
                    <a:pt x="933" y="1378"/>
                    <a:pt x="799" y="1303"/>
                  </a:cubicBezTo>
                  <a:cubicBezTo>
                    <a:pt x="656" y="1232"/>
                    <a:pt x="560" y="1136"/>
                    <a:pt x="465" y="1017"/>
                  </a:cubicBezTo>
                  <a:lnTo>
                    <a:pt x="465" y="1017"/>
                  </a:lnTo>
                  <a:cubicBezTo>
                    <a:pt x="563" y="1031"/>
                    <a:pt x="661" y="1037"/>
                    <a:pt x="759" y="1037"/>
                  </a:cubicBezTo>
                  <a:cubicBezTo>
                    <a:pt x="1271" y="1037"/>
                    <a:pt x="1778" y="857"/>
                    <a:pt x="2168" y="517"/>
                  </a:cubicBezTo>
                  <a:close/>
                  <a:moveTo>
                    <a:pt x="2281" y="1"/>
                  </a:moveTo>
                  <a:cubicBezTo>
                    <a:pt x="2237" y="1"/>
                    <a:pt x="2198" y="17"/>
                    <a:pt x="2180" y="53"/>
                  </a:cubicBezTo>
                  <a:lnTo>
                    <a:pt x="2108" y="124"/>
                  </a:lnTo>
                  <a:cubicBezTo>
                    <a:pt x="1749" y="510"/>
                    <a:pt x="1241" y="714"/>
                    <a:pt x="727" y="714"/>
                  </a:cubicBezTo>
                  <a:cubicBezTo>
                    <a:pt x="559" y="714"/>
                    <a:pt x="391" y="692"/>
                    <a:pt x="227" y="648"/>
                  </a:cubicBezTo>
                  <a:cubicBezTo>
                    <a:pt x="213" y="645"/>
                    <a:pt x="199" y="644"/>
                    <a:pt x="185" y="644"/>
                  </a:cubicBezTo>
                  <a:cubicBezTo>
                    <a:pt x="140" y="644"/>
                    <a:pt x="97" y="659"/>
                    <a:pt x="60" y="696"/>
                  </a:cubicBezTo>
                  <a:cubicBezTo>
                    <a:pt x="25" y="743"/>
                    <a:pt x="1" y="803"/>
                    <a:pt x="25" y="863"/>
                  </a:cubicBezTo>
                  <a:cubicBezTo>
                    <a:pt x="179" y="1410"/>
                    <a:pt x="691" y="1756"/>
                    <a:pt x="1227" y="1756"/>
                  </a:cubicBezTo>
                  <a:cubicBezTo>
                    <a:pt x="1346" y="1756"/>
                    <a:pt x="1465" y="1732"/>
                    <a:pt x="1584" y="1696"/>
                  </a:cubicBezTo>
                  <a:cubicBezTo>
                    <a:pt x="2263" y="1482"/>
                    <a:pt x="2644" y="779"/>
                    <a:pt x="2442" y="112"/>
                  </a:cubicBezTo>
                  <a:cubicBezTo>
                    <a:pt x="2430" y="53"/>
                    <a:pt x="2382" y="5"/>
                    <a:pt x="2323" y="5"/>
                  </a:cubicBezTo>
                  <a:cubicBezTo>
                    <a:pt x="2309" y="2"/>
                    <a:pt x="2294" y="1"/>
                    <a:pt x="2281" y="1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1014;p76">
              <a:extLst>
                <a:ext uri="{FF2B5EF4-FFF2-40B4-BE49-F238E27FC236}">
                  <a16:creationId xmlns:a16="http://schemas.microsoft.com/office/drawing/2014/main" id="{08C8DA7E-9286-64C9-18AA-706455E9BC63}"/>
                </a:ext>
              </a:extLst>
            </p:cNvPr>
            <p:cNvSpPr/>
            <p:nvPr/>
          </p:nvSpPr>
          <p:spPr>
            <a:xfrm>
              <a:off x="8145787" y="2470823"/>
              <a:ext cx="181034" cy="231795"/>
            </a:xfrm>
            <a:custGeom>
              <a:avLst/>
              <a:gdLst/>
              <a:ahLst/>
              <a:cxnLst/>
              <a:rect l="l" t="t" r="r" b="b"/>
              <a:pathLst>
                <a:path w="5692" h="7288" extrusionOk="0">
                  <a:moveTo>
                    <a:pt x="1559" y="0"/>
                  </a:moveTo>
                  <a:cubicBezTo>
                    <a:pt x="864" y="0"/>
                    <a:pt x="247" y="493"/>
                    <a:pt x="107" y="1168"/>
                  </a:cubicBezTo>
                  <a:lnTo>
                    <a:pt x="12" y="1573"/>
                  </a:lnTo>
                  <a:cubicBezTo>
                    <a:pt x="0" y="1668"/>
                    <a:pt x="48" y="1751"/>
                    <a:pt x="131" y="1763"/>
                  </a:cubicBezTo>
                  <a:cubicBezTo>
                    <a:pt x="147" y="1767"/>
                    <a:pt x="163" y="1769"/>
                    <a:pt x="179" y="1769"/>
                  </a:cubicBezTo>
                  <a:cubicBezTo>
                    <a:pt x="253" y="1769"/>
                    <a:pt x="314" y="1723"/>
                    <a:pt x="333" y="1644"/>
                  </a:cubicBezTo>
                  <a:lnTo>
                    <a:pt x="417" y="1251"/>
                  </a:lnTo>
                  <a:cubicBezTo>
                    <a:pt x="534" y="700"/>
                    <a:pt x="1032" y="322"/>
                    <a:pt x="1571" y="322"/>
                  </a:cubicBezTo>
                  <a:cubicBezTo>
                    <a:pt x="1579" y="322"/>
                    <a:pt x="1587" y="322"/>
                    <a:pt x="1596" y="322"/>
                  </a:cubicBezTo>
                  <a:cubicBezTo>
                    <a:pt x="2727" y="358"/>
                    <a:pt x="3798" y="727"/>
                    <a:pt x="4703" y="1382"/>
                  </a:cubicBezTo>
                  <a:cubicBezTo>
                    <a:pt x="5167" y="1703"/>
                    <a:pt x="5310" y="2323"/>
                    <a:pt x="5072" y="2823"/>
                  </a:cubicBezTo>
                  <a:lnTo>
                    <a:pt x="4882" y="3227"/>
                  </a:lnTo>
                  <a:cubicBezTo>
                    <a:pt x="4763" y="3478"/>
                    <a:pt x="4691" y="3763"/>
                    <a:pt x="4679" y="4049"/>
                  </a:cubicBezTo>
                  <a:cubicBezTo>
                    <a:pt x="4644" y="4549"/>
                    <a:pt x="4417" y="5025"/>
                    <a:pt x="4036" y="5359"/>
                  </a:cubicBezTo>
                  <a:lnTo>
                    <a:pt x="2619" y="6633"/>
                  </a:lnTo>
                  <a:cubicBezTo>
                    <a:pt x="2397" y="6839"/>
                    <a:pt x="2101" y="6953"/>
                    <a:pt x="1801" y="6953"/>
                  </a:cubicBezTo>
                  <a:cubicBezTo>
                    <a:pt x="1668" y="6953"/>
                    <a:pt x="1534" y="6930"/>
                    <a:pt x="1405" y="6883"/>
                  </a:cubicBezTo>
                  <a:lnTo>
                    <a:pt x="845" y="6692"/>
                  </a:lnTo>
                  <a:cubicBezTo>
                    <a:pt x="834" y="6692"/>
                    <a:pt x="822" y="6680"/>
                    <a:pt x="786" y="6680"/>
                  </a:cubicBezTo>
                  <a:cubicBezTo>
                    <a:pt x="766" y="6672"/>
                    <a:pt x="746" y="6668"/>
                    <a:pt x="727" y="6668"/>
                  </a:cubicBezTo>
                  <a:cubicBezTo>
                    <a:pt x="662" y="6668"/>
                    <a:pt x="602" y="6709"/>
                    <a:pt x="584" y="6764"/>
                  </a:cubicBezTo>
                  <a:cubicBezTo>
                    <a:pt x="548" y="6859"/>
                    <a:pt x="595" y="6942"/>
                    <a:pt x="667" y="6978"/>
                  </a:cubicBezTo>
                  <a:cubicBezTo>
                    <a:pt x="691" y="6990"/>
                    <a:pt x="714" y="6990"/>
                    <a:pt x="726" y="7002"/>
                  </a:cubicBezTo>
                  <a:lnTo>
                    <a:pt x="1286" y="7204"/>
                  </a:lnTo>
                  <a:cubicBezTo>
                    <a:pt x="1441" y="7252"/>
                    <a:pt x="1607" y="7288"/>
                    <a:pt x="1786" y="7288"/>
                  </a:cubicBezTo>
                  <a:cubicBezTo>
                    <a:pt x="2179" y="7288"/>
                    <a:pt x="2548" y="7157"/>
                    <a:pt x="2834" y="6883"/>
                  </a:cubicBezTo>
                  <a:lnTo>
                    <a:pt x="4239" y="5609"/>
                  </a:lnTo>
                  <a:cubicBezTo>
                    <a:pt x="4691" y="5216"/>
                    <a:pt x="4977" y="4656"/>
                    <a:pt x="5001" y="4061"/>
                  </a:cubicBezTo>
                  <a:cubicBezTo>
                    <a:pt x="5013" y="3823"/>
                    <a:pt x="5072" y="3585"/>
                    <a:pt x="5179" y="3358"/>
                  </a:cubicBezTo>
                  <a:lnTo>
                    <a:pt x="5370" y="2954"/>
                  </a:lnTo>
                  <a:cubicBezTo>
                    <a:pt x="5691" y="2335"/>
                    <a:pt x="5477" y="1549"/>
                    <a:pt x="4894" y="1132"/>
                  </a:cubicBezTo>
                  <a:cubicBezTo>
                    <a:pt x="3929" y="430"/>
                    <a:pt x="2798" y="37"/>
                    <a:pt x="1607" y="1"/>
                  </a:cubicBezTo>
                  <a:cubicBezTo>
                    <a:pt x="1591" y="0"/>
                    <a:pt x="1575" y="0"/>
                    <a:pt x="1559" y="0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9707;p74">
            <a:extLst>
              <a:ext uri="{FF2B5EF4-FFF2-40B4-BE49-F238E27FC236}">
                <a16:creationId xmlns:a16="http://schemas.microsoft.com/office/drawing/2014/main" id="{B157748A-CF7B-4166-2C52-0742442B0387}"/>
              </a:ext>
            </a:extLst>
          </p:cNvPr>
          <p:cNvGrpSpPr/>
          <p:nvPr/>
        </p:nvGrpSpPr>
        <p:grpSpPr>
          <a:xfrm>
            <a:off x="2724763" y="1172424"/>
            <a:ext cx="3327414" cy="2330264"/>
            <a:chOff x="2724763" y="1346674"/>
            <a:chExt cx="3327414" cy="2330264"/>
          </a:xfrm>
          <a:noFill/>
        </p:grpSpPr>
        <p:sp>
          <p:nvSpPr>
            <p:cNvPr id="38" name="Google Shape;9708;p74">
              <a:extLst>
                <a:ext uri="{FF2B5EF4-FFF2-40B4-BE49-F238E27FC236}">
                  <a16:creationId xmlns:a16="http://schemas.microsoft.com/office/drawing/2014/main" id="{AD273481-064C-F8A3-82F9-94B3ACBB234F}"/>
                </a:ext>
              </a:extLst>
            </p:cNvPr>
            <p:cNvSpPr/>
            <p:nvPr/>
          </p:nvSpPr>
          <p:spPr>
            <a:xfrm>
              <a:off x="5358042" y="1346674"/>
              <a:ext cx="694135" cy="620401"/>
            </a:xfrm>
            <a:custGeom>
              <a:avLst/>
              <a:gdLst/>
              <a:ahLst/>
              <a:cxnLst/>
              <a:rect l="l" t="t" r="r" b="b"/>
              <a:pathLst>
                <a:path w="11479" h="8407" extrusionOk="0">
                  <a:moveTo>
                    <a:pt x="5168" y="2311"/>
                  </a:moveTo>
                  <a:lnTo>
                    <a:pt x="5335" y="4859"/>
                  </a:lnTo>
                  <a:lnTo>
                    <a:pt x="4620" y="4859"/>
                  </a:lnTo>
                  <a:lnTo>
                    <a:pt x="4763" y="2311"/>
                  </a:lnTo>
                  <a:close/>
                  <a:moveTo>
                    <a:pt x="6966" y="2311"/>
                  </a:moveTo>
                  <a:lnTo>
                    <a:pt x="7133" y="4859"/>
                  </a:lnTo>
                  <a:lnTo>
                    <a:pt x="6418" y="4859"/>
                  </a:lnTo>
                  <a:lnTo>
                    <a:pt x="6561" y="2311"/>
                  </a:lnTo>
                  <a:close/>
                  <a:moveTo>
                    <a:pt x="8764" y="2311"/>
                  </a:moveTo>
                  <a:lnTo>
                    <a:pt x="8931" y="4859"/>
                  </a:lnTo>
                  <a:lnTo>
                    <a:pt x="8216" y="4859"/>
                  </a:lnTo>
                  <a:lnTo>
                    <a:pt x="8371" y="2311"/>
                  </a:lnTo>
                  <a:close/>
                  <a:moveTo>
                    <a:pt x="2156" y="5894"/>
                  </a:moveTo>
                  <a:lnTo>
                    <a:pt x="2144" y="6287"/>
                  </a:lnTo>
                  <a:lnTo>
                    <a:pt x="1549" y="6287"/>
                  </a:lnTo>
                  <a:cubicBezTo>
                    <a:pt x="1453" y="6287"/>
                    <a:pt x="1382" y="6359"/>
                    <a:pt x="1382" y="6442"/>
                  </a:cubicBezTo>
                  <a:cubicBezTo>
                    <a:pt x="1382" y="6537"/>
                    <a:pt x="1453" y="6609"/>
                    <a:pt x="1549" y="6609"/>
                  </a:cubicBezTo>
                  <a:lnTo>
                    <a:pt x="2132" y="6609"/>
                  </a:lnTo>
                  <a:lnTo>
                    <a:pt x="2096" y="8073"/>
                  </a:lnTo>
                  <a:lnTo>
                    <a:pt x="822" y="8073"/>
                  </a:lnTo>
                  <a:lnTo>
                    <a:pt x="822" y="6609"/>
                  </a:lnTo>
                  <a:lnTo>
                    <a:pt x="834" y="6609"/>
                  </a:lnTo>
                  <a:cubicBezTo>
                    <a:pt x="918" y="6609"/>
                    <a:pt x="1001" y="6537"/>
                    <a:pt x="1001" y="6442"/>
                  </a:cubicBezTo>
                  <a:cubicBezTo>
                    <a:pt x="1001" y="6359"/>
                    <a:pt x="918" y="6287"/>
                    <a:pt x="834" y="6287"/>
                  </a:cubicBezTo>
                  <a:cubicBezTo>
                    <a:pt x="727" y="6287"/>
                    <a:pt x="644" y="6192"/>
                    <a:pt x="644" y="6085"/>
                  </a:cubicBezTo>
                  <a:cubicBezTo>
                    <a:pt x="644" y="5990"/>
                    <a:pt x="727" y="5894"/>
                    <a:pt x="834" y="5894"/>
                  </a:cubicBezTo>
                  <a:close/>
                  <a:moveTo>
                    <a:pt x="3382" y="334"/>
                  </a:moveTo>
                  <a:lnTo>
                    <a:pt x="3489" y="4859"/>
                  </a:lnTo>
                  <a:lnTo>
                    <a:pt x="3192" y="4859"/>
                  </a:lnTo>
                  <a:cubicBezTo>
                    <a:pt x="2894" y="4859"/>
                    <a:pt x="2668" y="5097"/>
                    <a:pt x="2668" y="5371"/>
                  </a:cubicBezTo>
                  <a:cubicBezTo>
                    <a:pt x="2668" y="5537"/>
                    <a:pt x="2739" y="5668"/>
                    <a:pt x="2846" y="5775"/>
                  </a:cubicBezTo>
                  <a:lnTo>
                    <a:pt x="2846" y="8085"/>
                  </a:lnTo>
                  <a:lnTo>
                    <a:pt x="2454" y="8085"/>
                  </a:lnTo>
                  <a:lnTo>
                    <a:pt x="2632" y="334"/>
                  </a:lnTo>
                  <a:close/>
                  <a:moveTo>
                    <a:pt x="10359" y="5180"/>
                  </a:moveTo>
                  <a:cubicBezTo>
                    <a:pt x="10466" y="5180"/>
                    <a:pt x="10550" y="5275"/>
                    <a:pt x="10550" y="5371"/>
                  </a:cubicBezTo>
                  <a:cubicBezTo>
                    <a:pt x="10550" y="5478"/>
                    <a:pt x="10466" y="5573"/>
                    <a:pt x="10359" y="5573"/>
                  </a:cubicBezTo>
                  <a:lnTo>
                    <a:pt x="10002" y="5573"/>
                  </a:lnTo>
                  <a:cubicBezTo>
                    <a:pt x="9919" y="5573"/>
                    <a:pt x="9835" y="5644"/>
                    <a:pt x="9835" y="5728"/>
                  </a:cubicBezTo>
                  <a:cubicBezTo>
                    <a:pt x="9835" y="5823"/>
                    <a:pt x="9919" y="5894"/>
                    <a:pt x="10002" y="5894"/>
                  </a:cubicBezTo>
                  <a:lnTo>
                    <a:pt x="10371" y="5894"/>
                  </a:lnTo>
                  <a:lnTo>
                    <a:pt x="10371" y="8085"/>
                  </a:lnTo>
                  <a:lnTo>
                    <a:pt x="3156" y="8085"/>
                  </a:lnTo>
                  <a:lnTo>
                    <a:pt x="3156" y="5894"/>
                  </a:lnTo>
                  <a:lnTo>
                    <a:pt x="9288" y="5894"/>
                  </a:lnTo>
                  <a:cubicBezTo>
                    <a:pt x="9383" y="5894"/>
                    <a:pt x="9454" y="5823"/>
                    <a:pt x="9454" y="5728"/>
                  </a:cubicBezTo>
                  <a:cubicBezTo>
                    <a:pt x="9454" y="5644"/>
                    <a:pt x="9383" y="5573"/>
                    <a:pt x="9288" y="5573"/>
                  </a:cubicBezTo>
                  <a:lnTo>
                    <a:pt x="3168" y="5573"/>
                  </a:lnTo>
                  <a:cubicBezTo>
                    <a:pt x="3073" y="5573"/>
                    <a:pt x="2977" y="5478"/>
                    <a:pt x="2977" y="5371"/>
                  </a:cubicBezTo>
                  <a:cubicBezTo>
                    <a:pt x="2977" y="5275"/>
                    <a:pt x="3073" y="5180"/>
                    <a:pt x="3168" y="5180"/>
                  </a:cubicBezTo>
                  <a:close/>
                  <a:moveTo>
                    <a:pt x="2489" y="1"/>
                  </a:moveTo>
                  <a:cubicBezTo>
                    <a:pt x="2394" y="1"/>
                    <a:pt x="2323" y="72"/>
                    <a:pt x="2323" y="168"/>
                  </a:cubicBezTo>
                  <a:lnTo>
                    <a:pt x="2203" y="5561"/>
                  </a:lnTo>
                  <a:lnTo>
                    <a:pt x="882" y="5561"/>
                  </a:lnTo>
                  <a:cubicBezTo>
                    <a:pt x="584" y="5561"/>
                    <a:pt x="358" y="5799"/>
                    <a:pt x="358" y="6085"/>
                  </a:cubicBezTo>
                  <a:cubicBezTo>
                    <a:pt x="358" y="6252"/>
                    <a:pt x="429" y="6383"/>
                    <a:pt x="537" y="6490"/>
                  </a:cubicBezTo>
                  <a:lnTo>
                    <a:pt x="537" y="8085"/>
                  </a:lnTo>
                  <a:lnTo>
                    <a:pt x="168" y="8085"/>
                  </a:lnTo>
                  <a:cubicBezTo>
                    <a:pt x="72" y="8085"/>
                    <a:pt x="1" y="8157"/>
                    <a:pt x="1" y="8252"/>
                  </a:cubicBezTo>
                  <a:cubicBezTo>
                    <a:pt x="1" y="8335"/>
                    <a:pt x="72" y="8407"/>
                    <a:pt x="168" y="8407"/>
                  </a:cubicBezTo>
                  <a:lnTo>
                    <a:pt x="11312" y="8407"/>
                  </a:lnTo>
                  <a:cubicBezTo>
                    <a:pt x="11395" y="8407"/>
                    <a:pt x="11478" y="8335"/>
                    <a:pt x="11478" y="8252"/>
                  </a:cubicBezTo>
                  <a:cubicBezTo>
                    <a:pt x="11431" y="8157"/>
                    <a:pt x="11359" y="8085"/>
                    <a:pt x="11264" y="8085"/>
                  </a:cubicBezTo>
                  <a:lnTo>
                    <a:pt x="10716" y="8085"/>
                  </a:lnTo>
                  <a:lnTo>
                    <a:pt x="10716" y="5775"/>
                  </a:lnTo>
                  <a:cubicBezTo>
                    <a:pt x="10824" y="5668"/>
                    <a:pt x="10895" y="5537"/>
                    <a:pt x="10895" y="5371"/>
                  </a:cubicBezTo>
                  <a:cubicBezTo>
                    <a:pt x="10895" y="5073"/>
                    <a:pt x="10657" y="4859"/>
                    <a:pt x="10371" y="4859"/>
                  </a:cubicBezTo>
                  <a:lnTo>
                    <a:pt x="9276" y="4859"/>
                  </a:lnTo>
                  <a:lnTo>
                    <a:pt x="9109" y="2132"/>
                  </a:lnTo>
                  <a:cubicBezTo>
                    <a:pt x="9109" y="2037"/>
                    <a:pt x="9038" y="1965"/>
                    <a:pt x="8942" y="1965"/>
                  </a:cubicBezTo>
                  <a:lnTo>
                    <a:pt x="8228" y="1965"/>
                  </a:lnTo>
                  <a:cubicBezTo>
                    <a:pt x="8145" y="1965"/>
                    <a:pt x="8073" y="2037"/>
                    <a:pt x="8073" y="2132"/>
                  </a:cubicBezTo>
                  <a:lnTo>
                    <a:pt x="7907" y="4859"/>
                  </a:lnTo>
                  <a:lnTo>
                    <a:pt x="7502" y="4859"/>
                  </a:lnTo>
                  <a:lnTo>
                    <a:pt x="7335" y="2132"/>
                  </a:lnTo>
                  <a:cubicBezTo>
                    <a:pt x="7335" y="2037"/>
                    <a:pt x="7264" y="1965"/>
                    <a:pt x="7168" y="1965"/>
                  </a:cubicBezTo>
                  <a:lnTo>
                    <a:pt x="6466" y="1965"/>
                  </a:lnTo>
                  <a:cubicBezTo>
                    <a:pt x="6371" y="1965"/>
                    <a:pt x="6299" y="2037"/>
                    <a:pt x="6299" y="2132"/>
                  </a:cubicBezTo>
                  <a:lnTo>
                    <a:pt x="6133" y="4859"/>
                  </a:lnTo>
                  <a:lnTo>
                    <a:pt x="5728" y="4859"/>
                  </a:lnTo>
                  <a:lnTo>
                    <a:pt x="5561" y="2132"/>
                  </a:lnTo>
                  <a:cubicBezTo>
                    <a:pt x="5561" y="2037"/>
                    <a:pt x="5490" y="1965"/>
                    <a:pt x="5406" y="1965"/>
                  </a:cubicBezTo>
                  <a:lnTo>
                    <a:pt x="4620" y="1965"/>
                  </a:lnTo>
                  <a:cubicBezTo>
                    <a:pt x="4525" y="1965"/>
                    <a:pt x="4454" y="2037"/>
                    <a:pt x="4454" y="2132"/>
                  </a:cubicBezTo>
                  <a:lnTo>
                    <a:pt x="4287" y="4859"/>
                  </a:lnTo>
                  <a:lnTo>
                    <a:pt x="3823" y="4859"/>
                  </a:lnTo>
                  <a:lnTo>
                    <a:pt x="3716" y="168"/>
                  </a:lnTo>
                  <a:cubicBezTo>
                    <a:pt x="3716" y="72"/>
                    <a:pt x="3644" y="1"/>
                    <a:pt x="3561" y="1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709;p74">
              <a:extLst>
                <a:ext uri="{FF2B5EF4-FFF2-40B4-BE49-F238E27FC236}">
                  <a16:creationId xmlns:a16="http://schemas.microsoft.com/office/drawing/2014/main" id="{44808690-D556-E672-EE11-9C8873CB4744}"/>
                </a:ext>
              </a:extLst>
            </p:cNvPr>
            <p:cNvSpPr/>
            <p:nvPr/>
          </p:nvSpPr>
          <p:spPr>
            <a:xfrm>
              <a:off x="2724763" y="3357835"/>
              <a:ext cx="280050" cy="136476"/>
            </a:xfrm>
            <a:custGeom>
              <a:avLst/>
              <a:gdLst/>
              <a:ahLst/>
              <a:cxnLst/>
              <a:rect l="l" t="t" r="r" b="b"/>
              <a:pathLst>
                <a:path w="8799" h="4288" extrusionOk="0">
                  <a:moveTo>
                    <a:pt x="6656" y="1"/>
                  </a:moveTo>
                  <a:cubicBezTo>
                    <a:pt x="6156" y="1"/>
                    <a:pt x="5656" y="180"/>
                    <a:pt x="5286" y="501"/>
                  </a:cubicBezTo>
                  <a:cubicBezTo>
                    <a:pt x="5001" y="299"/>
                    <a:pt x="4679" y="168"/>
                    <a:pt x="4322" y="168"/>
                  </a:cubicBezTo>
                  <a:cubicBezTo>
                    <a:pt x="3905" y="168"/>
                    <a:pt x="3501" y="334"/>
                    <a:pt x="3191" y="632"/>
                  </a:cubicBezTo>
                  <a:cubicBezTo>
                    <a:pt x="3036" y="561"/>
                    <a:pt x="2858" y="525"/>
                    <a:pt x="2691" y="525"/>
                  </a:cubicBezTo>
                  <a:cubicBezTo>
                    <a:pt x="2191" y="525"/>
                    <a:pt x="1750" y="822"/>
                    <a:pt x="1548" y="1275"/>
                  </a:cubicBezTo>
                  <a:cubicBezTo>
                    <a:pt x="1476" y="1263"/>
                    <a:pt x="1417" y="1239"/>
                    <a:pt x="1346" y="1239"/>
                  </a:cubicBezTo>
                  <a:cubicBezTo>
                    <a:pt x="1000" y="1239"/>
                    <a:pt x="703" y="1465"/>
                    <a:pt x="584" y="1775"/>
                  </a:cubicBezTo>
                  <a:lnTo>
                    <a:pt x="524" y="1775"/>
                  </a:lnTo>
                  <a:cubicBezTo>
                    <a:pt x="226" y="1775"/>
                    <a:pt x="0" y="2013"/>
                    <a:pt x="0" y="2299"/>
                  </a:cubicBezTo>
                  <a:cubicBezTo>
                    <a:pt x="0" y="2394"/>
                    <a:pt x="72" y="2466"/>
                    <a:pt x="167" y="2466"/>
                  </a:cubicBezTo>
                  <a:cubicBezTo>
                    <a:pt x="262" y="2466"/>
                    <a:pt x="333" y="2394"/>
                    <a:pt x="333" y="2299"/>
                  </a:cubicBezTo>
                  <a:cubicBezTo>
                    <a:pt x="333" y="2192"/>
                    <a:pt x="417" y="2108"/>
                    <a:pt x="524" y="2108"/>
                  </a:cubicBezTo>
                  <a:cubicBezTo>
                    <a:pt x="560" y="2108"/>
                    <a:pt x="584" y="2120"/>
                    <a:pt x="631" y="2144"/>
                  </a:cubicBezTo>
                  <a:cubicBezTo>
                    <a:pt x="649" y="2156"/>
                    <a:pt x="679" y="2162"/>
                    <a:pt x="710" y="2162"/>
                  </a:cubicBezTo>
                  <a:cubicBezTo>
                    <a:pt x="741" y="2162"/>
                    <a:pt x="774" y="2156"/>
                    <a:pt x="798" y="2144"/>
                  </a:cubicBezTo>
                  <a:cubicBezTo>
                    <a:pt x="834" y="2108"/>
                    <a:pt x="881" y="2061"/>
                    <a:pt x="881" y="2001"/>
                  </a:cubicBezTo>
                  <a:cubicBezTo>
                    <a:pt x="893" y="1763"/>
                    <a:pt x="1095" y="1573"/>
                    <a:pt x="1346" y="1573"/>
                  </a:cubicBezTo>
                  <a:cubicBezTo>
                    <a:pt x="1417" y="1573"/>
                    <a:pt x="1488" y="1584"/>
                    <a:pt x="1572" y="1632"/>
                  </a:cubicBezTo>
                  <a:cubicBezTo>
                    <a:pt x="1591" y="1652"/>
                    <a:pt x="1618" y="1661"/>
                    <a:pt x="1646" y="1661"/>
                  </a:cubicBezTo>
                  <a:cubicBezTo>
                    <a:pt x="1669" y="1661"/>
                    <a:pt x="1693" y="1655"/>
                    <a:pt x="1715" y="1644"/>
                  </a:cubicBezTo>
                  <a:cubicBezTo>
                    <a:pt x="1762" y="1632"/>
                    <a:pt x="1810" y="1584"/>
                    <a:pt x="1822" y="1525"/>
                  </a:cubicBezTo>
                  <a:cubicBezTo>
                    <a:pt x="1929" y="1132"/>
                    <a:pt x="2286" y="858"/>
                    <a:pt x="2703" y="858"/>
                  </a:cubicBezTo>
                  <a:cubicBezTo>
                    <a:pt x="2846" y="858"/>
                    <a:pt x="3012" y="906"/>
                    <a:pt x="3143" y="977"/>
                  </a:cubicBezTo>
                  <a:cubicBezTo>
                    <a:pt x="3173" y="997"/>
                    <a:pt x="3207" y="1007"/>
                    <a:pt x="3240" y="1007"/>
                  </a:cubicBezTo>
                  <a:cubicBezTo>
                    <a:pt x="3286" y="1007"/>
                    <a:pt x="3330" y="988"/>
                    <a:pt x="3358" y="953"/>
                  </a:cubicBezTo>
                  <a:cubicBezTo>
                    <a:pt x="3596" y="668"/>
                    <a:pt x="3953" y="501"/>
                    <a:pt x="4322" y="501"/>
                  </a:cubicBezTo>
                  <a:cubicBezTo>
                    <a:pt x="4632" y="501"/>
                    <a:pt x="4941" y="620"/>
                    <a:pt x="5167" y="834"/>
                  </a:cubicBezTo>
                  <a:cubicBezTo>
                    <a:pt x="5197" y="864"/>
                    <a:pt x="5239" y="879"/>
                    <a:pt x="5281" y="879"/>
                  </a:cubicBezTo>
                  <a:cubicBezTo>
                    <a:pt x="5322" y="879"/>
                    <a:pt x="5364" y="864"/>
                    <a:pt x="5394" y="834"/>
                  </a:cubicBezTo>
                  <a:cubicBezTo>
                    <a:pt x="5739" y="501"/>
                    <a:pt x="6179" y="322"/>
                    <a:pt x="6644" y="322"/>
                  </a:cubicBezTo>
                  <a:cubicBezTo>
                    <a:pt x="7644" y="322"/>
                    <a:pt x="8454" y="1144"/>
                    <a:pt x="8454" y="2144"/>
                  </a:cubicBezTo>
                  <a:cubicBezTo>
                    <a:pt x="8454" y="3132"/>
                    <a:pt x="7644" y="3954"/>
                    <a:pt x="6644" y="3954"/>
                  </a:cubicBezTo>
                  <a:cubicBezTo>
                    <a:pt x="5977" y="3954"/>
                    <a:pt x="5382" y="3597"/>
                    <a:pt x="5048" y="3013"/>
                  </a:cubicBezTo>
                  <a:cubicBezTo>
                    <a:pt x="5013" y="2960"/>
                    <a:pt x="4957" y="2933"/>
                    <a:pt x="4891" y="2933"/>
                  </a:cubicBezTo>
                  <a:cubicBezTo>
                    <a:pt x="4869" y="2933"/>
                    <a:pt x="4846" y="2936"/>
                    <a:pt x="4822" y="2942"/>
                  </a:cubicBezTo>
                  <a:cubicBezTo>
                    <a:pt x="4667" y="3013"/>
                    <a:pt x="4489" y="3061"/>
                    <a:pt x="4286" y="3061"/>
                  </a:cubicBezTo>
                  <a:cubicBezTo>
                    <a:pt x="3917" y="3061"/>
                    <a:pt x="3572" y="2894"/>
                    <a:pt x="3322" y="2620"/>
                  </a:cubicBezTo>
                  <a:cubicBezTo>
                    <a:pt x="3284" y="2583"/>
                    <a:pt x="3242" y="2559"/>
                    <a:pt x="3198" y="2559"/>
                  </a:cubicBezTo>
                  <a:cubicBezTo>
                    <a:pt x="3172" y="2559"/>
                    <a:pt x="3146" y="2567"/>
                    <a:pt x="3120" y="2585"/>
                  </a:cubicBezTo>
                  <a:cubicBezTo>
                    <a:pt x="2977" y="2656"/>
                    <a:pt x="2822" y="2704"/>
                    <a:pt x="2667" y="2704"/>
                  </a:cubicBezTo>
                  <a:cubicBezTo>
                    <a:pt x="2381" y="2704"/>
                    <a:pt x="2119" y="2573"/>
                    <a:pt x="1953" y="2346"/>
                  </a:cubicBezTo>
                  <a:cubicBezTo>
                    <a:pt x="1929" y="2299"/>
                    <a:pt x="1881" y="2287"/>
                    <a:pt x="1822" y="2287"/>
                  </a:cubicBezTo>
                  <a:cubicBezTo>
                    <a:pt x="1774" y="2287"/>
                    <a:pt x="1715" y="2323"/>
                    <a:pt x="1691" y="2346"/>
                  </a:cubicBezTo>
                  <a:cubicBezTo>
                    <a:pt x="1596" y="2466"/>
                    <a:pt x="1465" y="2525"/>
                    <a:pt x="1334" y="2525"/>
                  </a:cubicBezTo>
                  <a:cubicBezTo>
                    <a:pt x="1238" y="2525"/>
                    <a:pt x="1167" y="2596"/>
                    <a:pt x="1167" y="2692"/>
                  </a:cubicBezTo>
                  <a:cubicBezTo>
                    <a:pt x="1167" y="2775"/>
                    <a:pt x="1238" y="2858"/>
                    <a:pt x="1334" y="2858"/>
                  </a:cubicBezTo>
                  <a:cubicBezTo>
                    <a:pt x="1512" y="2858"/>
                    <a:pt x="1667" y="2799"/>
                    <a:pt x="1822" y="2692"/>
                  </a:cubicBezTo>
                  <a:cubicBezTo>
                    <a:pt x="2060" y="2918"/>
                    <a:pt x="2358" y="3037"/>
                    <a:pt x="2679" y="3037"/>
                  </a:cubicBezTo>
                  <a:cubicBezTo>
                    <a:pt x="2846" y="3037"/>
                    <a:pt x="3024" y="3001"/>
                    <a:pt x="3179" y="2930"/>
                  </a:cubicBezTo>
                  <a:cubicBezTo>
                    <a:pt x="3477" y="3228"/>
                    <a:pt x="3870" y="3394"/>
                    <a:pt x="4310" y="3394"/>
                  </a:cubicBezTo>
                  <a:cubicBezTo>
                    <a:pt x="4489" y="3394"/>
                    <a:pt x="4667" y="3358"/>
                    <a:pt x="4846" y="3299"/>
                  </a:cubicBezTo>
                  <a:cubicBezTo>
                    <a:pt x="5227" y="3906"/>
                    <a:pt x="5918" y="4287"/>
                    <a:pt x="6644" y="4287"/>
                  </a:cubicBezTo>
                  <a:cubicBezTo>
                    <a:pt x="7834" y="4287"/>
                    <a:pt x="8787" y="3311"/>
                    <a:pt x="8787" y="2144"/>
                  </a:cubicBezTo>
                  <a:cubicBezTo>
                    <a:pt x="8799" y="965"/>
                    <a:pt x="7834" y="1"/>
                    <a:pt x="6656" y="1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710;p74">
              <a:extLst>
                <a:ext uri="{FF2B5EF4-FFF2-40B4-BE49-F238E27FC236}">
                  <a16:creationId xmlns:a16="http://schemas.microsoft.com/office/drawing/2014/main" id="{19C2A123-7A51-7E5A-425C-E4A3399CF532}"/>
                </a:ext>
              </a:extLst>
            </p:cNvPr>
            <p:cNvSpPr/>
            <p:nvPr/>
          </p:nvSpPr>
          <p:spPr>
            <a:xfrm>
              <a:off x="2771359" y="3655327"/>
              <a:ext cx="10280" cy="21611"/>
            </a:xfrm>
            <a:custGeom>
              <a:avLst/>
              <a:gdLst/>
              <a:ahLst/>
              <a:cxnLst/>
              <a:rect l="l" t="t" r="r" b="b"/>
              <a:pathLst>
                <a:path w="323" h="679" extrusionOk="0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7" y="679"/>
                  </a:cubicBezTo>
                  <a:cubicBezTo>
                    <a:pt x="251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711;p74">
              <a:extLst>
                <a:ext uri="{FF2B5EF4-FFF2-40B4-BE49-F238E27FC236}">
                  <a16:creationId xmlns:a16="http://schemas.microsoft.com/office/drawing/2014/main" id="{18B13E65-0DFD-08CF-8839-C9D7C6DA0737}"/>
                </a:ext>
              </a:extLst>
            </p:cNvPr>
            <p:cNvSpPr/>
            <p:nvPr/>
          </p:nvSpPr>
          <p:spPr>
            <a:xfrm>
              <a:off x="2794084" y="3655327"/>
              <a:ext cx="10280" cy="21611"/>
            </a:xfrm>
            <a:custGeom>
              <a:avLst/>
              <a:gdLst/>
              <a:ahLst/>
              <a:cxnLst/>
              <a:rect l="l" t="t" r="r" b="b"/>
              <a:pathLst>
                <a:path w="323" h="679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8" y="679"/>
                  </a:cubicBezTo>
                  <a:cubicBezTo>
                    <a:pt x="251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712;p74">
              <a:extLst>
                <a:ext uri="{FF2B5EF4-FFF2-40B4-BE49-F238E27FC236}">
                  <a16:creationId xmlns:a16="http://schemas.microsoft.com/office/drawing/2014/main" id="{0E71B5BB-B602-7C33-D652-8E4D22E5E0F1}"/>
                </a:ext>
              </a:extLst>
            </p:cNvPr>
            <p:cNvSpPr/>
            <p:nvPr/>
          </p:nvSpPr>
          <p:spPr>
            <a:xfrm>
              <a:off x="2816840" y="3655327"/>
              <a:ext cx="11012" cy="21611"/>
            </a:xfrm>
            <a:custGeom>
              <a:avLst/>
              <a:gdLst/>
              <a:ahLst/>
              <a:cxnLst/>
              <a:rect l="l" t="t" r="r" b="b"/>
              <a:pathLst>
                <a:path w="346" h="679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46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713;p74">
              <a:extLst>
                <a:ext uri="{FF2B5EF4-FFF2-40B4-BE49-F238E27FC236}">
                  <a16:creationId xmlns:a16="http://schemas.microsoft.com/office/drawing/2014/main" id="{5AD58A54-1BCE-26BF-49C2-60CFE19310B6}"/>
                </a:ext>
              </a:extLst>
            </p:cNvPr>
            <p:cNvSpPr/>
            <p:nvPr/>
          </p:nvSpPr>
          <p:spPr>
            <a:xfrm>
              <a:off x="2839947" y="3655327"/>
              <a:ext cx="10630" cy="21611"/>
            </a:xfrm>
            <a:custGeom>
              <a:avLst/>
              <a:gdLst/>
              <a:ahLst/>
              <a:cxnLst/>
              <a:rect l="l" t="t" r="r" b="b"/>
              <a:pathLst>
                <a:path w="334" h="679" extrusionOk="0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7" y="679"/>
                  </a:cubicBezTo>
                  <a:cubicBezTo>
                    <a:pt x="251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714;p74">
              <a:extLst>
                <a:ext uri="{FF2B5EF4-FFF2-40B4-BE49-F238E27FC236}">
                  <a16:creationId xmlns:a16="http://schemas.microsoft.com/office/drawing/2014/main" id="{16EA5BBF-C0D0-14DD-1C67-F10B6453089D}"/>
                </a:ext>
              </a:extLst>
            </p:cNvPr>
            <p:cNvSpPr/>
            <p:nvPr/>
          </p:nvSpPr>
          <p:spPr>
            <a:xfrm>
              <a:off x="2862672" y="3655327"/>
              <a:ext cx="10662" cy="21611"/>
            </a:xfrm>
            <a:custGeom>
              <a:avLst/>
              <a:gdLst/>
              <a:ahLst/>
              <a:cxnLst/>
              <a:rect l="l" t="t" r="r" b="b"/>
              <a:pathLst>
                <a:path w="335" h="679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8" y="679"/>
                  </a:cubicBezTo>
                  <a:cubicBezTo>
                    <a:pt x="251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715;p74">
              <a:extLst>
                <a:ext uri="{FF2B5EF4-FFF2-40B4-BE49-F238E27FC236}">
                  <a16:creationId xmlns:a16="http://schemas.microsoft.com/office/drawing/2014/main" id="{24CB9108-D261-92FF-EEB4-223C3341A306}"/>
                </a:ext>
              </a:extLst>
            </p:cNvPr>
            <p:cNvSpPr/>
            <p:nvPr/>
          </p:nvSpPr>
          <p:spPr>
            <a:xfrm>
              <a:off x="2885429" y="3655327"/>
              <a:ext cx="11012" cy="21611"/>
            </a:xfrm>
            <a:custGeom>
              <a:avLst/>
              <a:gdLst/>
              <a:ahLst/>
              <a:cxnLst/>
              <a:rect l="l" t="t" r="r" b="b"/>
              <a:pathLst>
                <a:path w="346" h="679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46" y="72"/>
                    <a:pt x="274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716;p74">
              <a:extLst>
                <a:ext uri="{FF2B5EF4-FFF2-40B4-BE49-F238E27FC236}">
                  <a16:creationId xmlns:a16="http://schemas.microsoft.com/office/drawing/2014/main" id="{15A3BE70-E083-07A9-BF9F-289B729B61DA}"/>
                </a:ext>
              </a:extLst>
            </p:cNvPr>
            <p:cNvSpPr/>
            <p:nvPr/>
          </p:nvSpPr>
          <p:spPr>
            <a:xfrm>
              <a:off x="2908535" y="3655327"/>
              <a:ext cx="10630" cy="21611"/>
            </a:xfrm>
            <a:custGeom>
              <a:avLst/>
              <a:gdLst/>
              <a:ahLst/>
              <a:cxnLst/>
              <a:rect l="l" t="t" r="r" b="b"/>
              <a:pathLst>
                <a:path w="334" h="679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84" y="679"/>
                    <a:pt x="167" y="679"/>
                  </a:cubicBezTo>
                  <a:cubicBezTo>
                    <a:pt x="263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717;p74">
              <a:extLst>
                <a:ext uri="{FF2B5EF4-FFF2-40B4-BE49-F238E27FC236}">
                  <a16:creationId xmlns:a16="http://schemas.microsoft.com/office/drawing/2014/main" id="{A573A2DD-34C1-632F-44F6-BCC86F029804}"/>
                </a:ext>
              </a:extLst>
            </p:cNvPr>
            <p:cNvSpPr/>
            <p:nvPr/>
          </p:nvSpPr>
          <p:spPr>
            <a:xfrm>
              <a:off x="2931292" y="3655327"/>
              <a:ext cx="10630" cy="21611"/>
            </a:xfrm>
            <a:custGeom>
              <a:avLst/>
              <a:gdLst/>
              <a:ahLst/>
              <a:cxnLst/>
              <a:rect l="l" t="t" r="r" b="b"/>
              <a:pathLst>
                <a:path w="334" h="679" extrusionOk="0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1" y="679"/>
                    <a:pt x="167" y="679"/>
                  </a:cubicBezTo>
                  <a:cubicBezTo>
                    <a:pt x="262" y="679"/>
                    <a:pt x="333" y="608"/>
                    <a:pt x="333" y="512"/>
                  </a:cubicBezTo>
                  <a:lnTo>
                    <a:pt x="333" y="179"/>
                  </a:lnTo>
                  <a:cubicBezTo>
                    <a:pt x="333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" name="Picture 48" descr="A logo with white text&#10;&#10;Description automatically generated">
            <a:extLst>
              <a:ext uri="{FF2B5EF4-FFF2-40B4-BE49-F238E27FC236}">
                <a16:creationId xmlns:a16="http://schemas.microsoft.com/office/drawing/2014/main" id="{893A57E4-C1AD-4185-A975-58D78BA950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8E1BA8E8-D4F3-4B8D-BF19-9FAF763C70F7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38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14" name="Google Shape;119;p24">
            <a:extLst>
              <a:ext uri="{FF2B5EF4-FFF2-40B4-BE49-F238E27FC236}">
                <a16:creationId xmlns:a16="http://schemas.microsoft.com/office/drawing/2014/main" id="{E0D63234-19EF-7DED-DAF9-94864A99CC10}"/>
              </a:ext>
            </a:extLst>
          </p:cNvPr>
          <p:cNvSpPr txBox="1">
            <a:spLocks/>
          </p:cNvSpPr>
          <p:nvPr/>
        </p:nvSpPr>
        <p:spPr>
          <a:xfrm>
            <a:off x="91053" y="4749301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</p:spTree>
    <p:extLst>
      <p:ext uri="{BB962C8B-B14F-4D97-AF65-F5344CB8AC3E}">
        <p14:creationId xmlns:p14="http://schemas.microsoft.com/office/powerpoint/2010/main" val="22654271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>
            <a:spLocks noGrp="1"/>
          </p:cNvSpPr>
          <p:nvPr>
            <p:ph type="title"/>
          </p:nvPr>
        </p:nvSpPr>
        <p:spPr>
          <a:xfrm>
            <a:off x="382850" y="1903850"/>
            <a:ext cx="6431400" cy="8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SASARAN MALAYSIA MADANI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9" name="Google Shape;149;p27"/>
          <p:cNvSpPr txBox="1">
            <a:spLocks noGrp="1"/>
          </p:cNvSpPr>
          <p:nvPr>
            <p:ph type="title" idx="2"/>
          </p:nvPr>
        </p:nvSpPr>
        <p:spPr>
          <a:xfrm>
            <a:off x="382850" y="697325"/>
            <a:ext cx="6431400" cy="120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06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1" name="Google Shape;15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12">
            <a:off x="7708151" y="2964085"/>
            <a:ext cx="3357726" cy="3103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14">
            <a:off x="4594150" y="3115506"/>
            <a:ext cx="5537998" cy="51186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A1901F75-7464-44B5-8573-1AA0B9B1FFB9}"/>
              </a:ext>
            </a:extLst>
          </p:cNvPr>
          <p:cNvGrpSpPr/>
          <p:nvPr/>
        </p:nvGrpSpPr>
        <p:grpSpPr>
          <a:xfrm>
            <a:off x="3935700" y="140224"/>
            <a:ext cx="5350045" cy="4863052"/>
            <a:chOff x="2549698" y="169616"/>
            <a:chExt cx="5350045" cy="4863052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B2C499F-636B-409A-AB20-19BE26AF69D1}"/>
                </a:ext>
              </a:extLst>
            </p:cNvPr>
            <p:cNvSpPr/>
            <p:nvPr/>
          </p:nvSpPr>
          <p:spPr>
            <a:xfrm>
              <a:off x="4162775" y="334554"/>
              <a:ext cx="1780309" cy="3357687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98C0097-2147-4C1F-ACC8-EFAE110A7917}"/>
                </a:ext>
              </a:extLst>
            </p:cNvPr>
            <p:cNvSpPr/>
            <p:nvPr/>
          </p:nvSpPr>
          <p:spPr>
            <a:xfrm>
              <a:off x="4162775" y="169616"/>
              <a:ext cx="1780310" cy="16972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row: Pentagon 44">
              <a:extLst>
                <a:ext uri="{FF2B5EF4-FFF2-40B4-BE49-F238E27FC236}">
                  <a16:creationId xmlns:a16="http://schemas.microsoft.com/office/drawing/2014/main" id="{AB9A206D-5983-4E44-92E0-6C3BAB6D661D}"/>
                </a:ext>
              </a:extLst>
            </p:cNvPr>
            <p:cNvSpPr/>
            <p:nvPr/>
          </p:nvSpPr>
          <p:spPr>
            <a:xfrm rot="5400000">
              <a:off x="4868319" y="1027643"/>
              <a:ext cx="369221" cy="1780309"/>
            </a:xfrm>
            <a:prstGeom prst="homePlate">
              <a:avLst/>
            </a:prstGeom>
            <a:solidFill>
              <a:srgbClr val="E1F7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M.A.D.A.N.I</a:t>
              </a:r>
            </a:p>
          </p:txBody>
        </p:sp>
        <p:sp>
          <p:nvSpPr>
            <p:cNvPr id="46" name="Arrow: Pentagon 45">
              <a:extLst>
                <a:ext uri="{FF2B5EF4-FFF2-40B4-BE49-F238E27FC236}">
                  <a16:creationId xmlns:a16="http://schemas.microsoft.com/office/drawing/2014/main" id="{CC38625E-9AA3-4E78-B31C-0D2A2FE711B6}"/>
                </a:ext>
              </a:extLst>
            </p:cNvPr>
            <p:cNvSpPr/>
            <p:nvPr/>
          </p:nvSpPr>
          <p:spPr>
            <a:xfrm rot="5400000">
              <a:off x="4387363" y="3476946"/>
              <a:ext cx="1331134" cy="1780309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2816BA79-CA25-42BB-9B8C-0C2D10B58115}"/>
                </a:ext>
              </a:extLst>
            </p:cNvPr>
            <p:cNvSpPr/>
            <p:nvPr/>
          </p:nvSpPr>
          <p:spPr>
            <a:xfrm rot="10800000">
              <a:off x="4162776" y="3694767"/>
              <a:ext cx="1780312" cy="467604"/>
            </a:xfrm>
            <a:prstGeom prst="triangle">
              <a:avLst>
                <a:gd name="adj" fmla="val 50390"/>
              </a:avLst>
            </a:prstGeom>
            <a:solidFill>
              <a:srgbClr val="E1F7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Arrow: Pentagon 47">
              <a:extLst>
                <a:ext uri="{FF2B5EF4-FFF2-40B4-BE49-F238E27FC236}">
                  <a16:creationId xmlns:a16="http://schemas.microsoft.com/office/drawing/2014/main" id="{CBAFE3E2-FC00-445B-A844-E567CB9E72C8}"/>
                </a:ext>
              </a:extLst>
            </p:cNvPr>
            <p:cNvSpPr/>
            <p:nvPr/>
          </p:nvSpPr>
          <p:spPr>
            <a:xfrm rot="5400000">
              <a:off x="4868320" y="-535929"/>
              <a:ext cx="369219" cy="1780309"/>
            </a:xfrm>
            <a:prstGeom prst="homePlate">
              <a:avLst/>
            </a:prstGeom>
            <a:solidFill>
              <a:srgbClr val="E1F7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VISI</a:t>
              </a:r>
              <a:r>
                <a:rPr lang="en-US" dirty="0"/>
                <a:t> 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3CA0464-DABA-4EB8-B298-F3C30BAAB227}"/>
                </a:ext>
              </a:extLst>
            </p:cNvPr>
            <p:cNvSpPr/>
            <p:nvPr/>
          </p:nvSpPr>
          <p:spPr>
            <a:xfrm>
              <a:off x="4503572" y="3674378"/>
              <a:ext cx="1091609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SASARAN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71AD74E-E948-437B-ADD8-B41B3E444C24}"/>
                </a:ext>
              </a:extLst>
            </p:cNvPr>
            <p:cNvSpPr/>
            <p:nvPr/>
          </p:nvSpPr>
          <p:spPr>
            <a:xfrm>
              <a:off x="4162775" y="455707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 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</a:t>
              </a:r>
              <a:r>
                <a:rPr lang="en-US" sz="105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ampanan</a:t>
              </a:r>
              <a:endPara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575C8EC-651A-4EE8-B72F-AC3B2606813B}"/>
                </a:ext>
              </a:extLst>
            </p:cNvPr>
            <p:cNvSpPr/>
            <p:nvPr/>
          </p:nvSpPr>
          <p:spPr>
            <a:xfrm>
              <a:off x="4162775" y="663937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II 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Kesej</a:t>
              </a:r>
              <a:r>
                <a:rPr lang="en-US" sz="105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hteraan</a:t>
              </a:r>
              <a:endPara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3A4F945-31BB-474E-BA8C-1C22230A74A0}"/>
                </a:ext>
              </a:extLst>
            </p:cNvPr>
            <p:cNvSpPr/>
            <p:nvPr/>
          </p:nvSpPr>
          <p:spPr>
            <a:xfrm>
              <a:off x="4162775" y="872167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III</a:t>
              </a:r>
              <a:r>
                <a:rPr lang="en-US" sz="105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05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aya</a:t>
              </a:r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Cipta</a:t>
              </a:r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1BA3086-6739-4D1F-90E6-391607A57362}"/>
                </a:ext>
              </a:extLst>
            </p:cNvPr>
            <p:cNvSpPr/>
            <p:nvPr/>
          </p:nvSpPr>
          <p:spPr>
            <a:xfrm>
              <a:off x="4162775" y="1080397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IV 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Horm</a:t>
              </a:r>
              <a:r>
                <a:rPr lang="en-US" sz="105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</a:t>
              </a:r>
              <a:endPara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2C8E34E-474D-4E06-9036-E16870D8286A}"/>
                </a:ext>
              </a:extLst>
            </p:cNvPr>
            <p:cNvSpPr/>
            <p:nvPr/>
          </p:nvSpPr>
          <p:spPr>
            <a:xfrm>
              <a:off x="4162775" y="1288627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 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Keyaki</a:t>
              </a:r>
              <a:r>
                <a:rPr lang="en-US" sz="105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</a:t>
              </a:r>
              <a:r>
                <a:rPr lang="en-US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</a:t>
              </a:r>
              <a:endPara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87791FB-2BE2-422C-BA43-5BF583935B9D}"/>
                </a:ext>
              </a:extLst>
            </p:cNvPr>
            <p:cNvSpPr/>
            <p:nvPr/>
          </p:nvSpPr>
          <p:spPr>
            <a:xfrm>
              <a:off x="4162775" y="1496859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</a:t>
              </a:r>
              <a:r>
                <a:rPr lang="en-US" sz="105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I</a:t>
              </a:r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hsan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844424E-EE44-463C-8865-CC9A4E54CB98}"/>
                </a:ext>
              </a:extLst>
            </p:cNvPr>
            <p:cNvSpPr/>
            <p:nvPr/>
          </p:nvSpPr>
          <p:spPr>
            <a:xfrm>
              <a:off x="4162775" y="2032933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1. </a:t>
              </a:r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Ekonomi</a:t>
              </a:r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&amp; </a:t>
              </a:r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Kewangan</a:t>
              </a:r>
              <a:endParaRPr lang="en-US" sz="105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DC4087B-6259-4ECE-B16A-78486E77CAA0}"/>
                </a:ext>
              </a:extLst>
            </p:cNvPr>
            <p:cNvSpPr/>
            <p:nvPr/>
          </p:nvSpPr>
          <p:spPr>
            <a:xfrm>
              <a:off x="4162775" y="2230619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2. </a:t>
              </a:r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Perundangan</a:t>
              </a:r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4BD39E3-8D1B-43F2-94EE-77F87EEAE94B}"/>
                </a:ext>
              </a:extLst>
            </p:cNvPr>
            <p:cNvSpPr/>
            <p:nvPr/>
          </p:nvSpPr>
          <p:spPr>
            <a:xfrm>
              <a:off x="4162775" y="2428305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3. </a:t>
              </a:r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Institusi</a:t>
              </a:r>
              <a:endPara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1BA4B0E-23AA-497B-8738-6BCE55A26AF5}"/>
                </a:ext>
              </a:extLst>
            </p:cNvPr>
            <p:cNvSpPr/>
            <p:nvPr/>
          </p:nvSpPr>
          <p:spPr>
            <a:xfrm>
              <a:off x="4162775" y="2625991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4. Pendidikan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F504049-15D4-4D2A-B57A-1B0315B175D6}"/>
                </a:ext>
              </a:extLst>
            </p:cNvPr>
            <p:cNvSpPr/>
            <p:nvPr/>
          </p:nvSpPr>
          <p:spPr>
            <a:xfrm>
              <a:off x="4162775" y="2823677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5. </a:t>
              </a:r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Kebudayaan</a:t>
              </a:r>
              <a:endParaRPr lang="en-US" sz="105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E4131B2-67FC-436A-A622-D79DCDCA1204}"/>
                </a:ext>
              </a:extLst>
            </p:cNvPr>
            <p:cNvSpPr/>
            <p:nvPr/>
          </p:nvSpPr>
          <p:spPr>
            <a:xfrm>
              <a:off x="4162775" y="3021363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6. </a:t>
              </a:r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Kemasyarakatan</a:t>
              </a:r>
              <a:endParaRPr lang="en-US" sz="105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A536DA7-D5C8-4B69-B7C2-0C618290886F}"/>
                </a:ext>
              </a:extLst>
            </p:cNvPr>
            <p:cNvSpPr/>
            <p:nvPr/>
          </p:nvSpPr>
          <p:spPr>
            <a:xfrm>
              <a:off x="4162775" y="3219049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7. Bandar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877F8A9-1546-4A29-9A5E-48C25FBF4554}"/>
                </a:ext>
              </a:extLst>
            </p:cNvPr>
            <p:cNvSpPr/>
            <p:nvPr/>
          </p:nvSpPr>
          <p:spPr>
            <a:xfrm>
              <a:off x="4162775" y="3416736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8. </a:t>
              </a:r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Luar</a:t>
              </a:r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Bandar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7D56E92-E9F0-4D35-BB45-6DA0DBAA1943}"/>
                </a:ext>
              </a:extLst>
            </p:cNvPr>
            <p:cNvSpPr/>
            <p:nvPr/>
          </p:nvSpPr>
          <p:spPr>
            <a:xfrm>
              <a:off x="4162775" y="4092942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Pemantauan</a:t>
              </a:r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F48BFF8-F3B0-4744-B886-833A018F89AD}"/>
                </a:ext>
              </a:extLst>
            </p:cNvPr>
            <p:cNvSpPr/>
            <p:nvPr/>
          </p:nvSpPr>
          <p:spPr>
            <a:xfrm>
              <a:off x="4162775" y="4290629"/>
              <a:ext cx="1773205" cy="283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Institusi</a:t>
              </a:r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05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Pemberdayaan</a:t>
              </a:r>
              <a:r>
                <a:rPr lang="en-US" sz="105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  <p:sp>
          <p:nvSpPr>
            <p:cNvPr id="66" name="Google Shape;1063;p88">
              <a:extLst>
                <a:ext uri="{FF2B5EF4-FFF2-40B4-BE49-F238E27FC236}">
                  <a16:creationId xmlns:a16="http://schemas.microsoft.com/office/drawing/2014/main" id="{6ACD4389-17AE-4531-B1B4-51680499BFCA}"/>
                </a:ext>
              </a:extLst>
            </p:cNvPr>
            <p:cNvSpPr txBox="1"/>
            <p:nvPr/>
          </p:nvSpPr>
          <p:spPr>
            <a:xfrm>
              <a:off x="2746703" y="2031111"/>
              <a:ext cx="821176" cy="438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(a)</a:t>
              </a:r>
              <a:endParaRPr kumimoji="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Kerumitan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1064;p88">
              <a:extLst>
                <a:ext uri="{FF2B5EF4-FFF2-40B4-BE49-F238E27FC236}">
                  <a16:creationId xmlns:a16="http://schemas.microsoft.com/office/drawing/2014/main" id="{3099AB8A-E589-4CC3-A92B-569D0AB0EE64}"/>
                </a:ext>
              </a:extLst>
            </p:cNvPr>
            <p:cNvSpPr txBox="1"/>
            <p:nvPr/>
          </p:nvSpPr>
          <p:spPr>
            <a:xfrm>
              <a:off x="2549698" y="2622450"/>
              <a:ext cx="1046963" cy="438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(b)</a:t>
              </a:r>
              <a:endParaRPr kumimoji="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Percanggahan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1065;p88">
              <a:extLst>
                <a:ext uri="{FF2B5EF4-FFF2-40B4-BE49-F238E27FC236}">
                  <a16:creationId xmlns:a16="http://schemas.microsoft.com/office/drawing/2014/main" id="{7D48D5A5-5A97-4BD4-9F16-AD95B4868707}"/>
                </a:ext>
              </a:extLst>
            </p:cNvPr>
            <p:cNvSpPr txBox="1"/>
            <p:nvPr/>
          </p:nvSpPr>
          <p:spPr>
            <a:xfrm>
              <a:off x="2633811" y="3171125"/>
              <a:ext cx="1046963" cy="438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(c)</a:t>
              </a:r>
              <a:endParaRPr kumimoji="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Kekacauan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1066;p88">
              <a:extLst>
                <a:ext uri="{FF2B5EF4-FFF2-40B4-BE49-F238E27FC236}">
                  <a16:creationId xmlns:a16="http://schemas.microsoft.com/office/drawing/2014/main" id="{9827C7E7-C904-4888-9506-3659ADD01DE8}"/>
                </a:ext>
              </a:extLst>
            </p:cNvPr>
            <p:cNvSpPr txBox="1"/>
            <p:nvPr/>
          </p:nvSpPr>
          <p:spPr>
            <a:xfrm>
              <a:off x="6519849" y="2331056"/>
              <a:ext cx="1182844" cy="407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 kumimoji="0" sz="1200" b="1" i="0" u="none" strike="noStrike" kern="0" cap="none" spc="0" normalizeH="0" baseline="0">
                  <a:ln>
                    <a:noFill/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Calibri"/>
                  <a:cs typeface="Calibri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050" dirty="0">
                  <a:solidFill>
                    <a:srgbClr val="FFC000"/>
                  </a:solidFill>
                  <a:sym typeface="Calibri"/>
                </a:rPr>
                <a:t>(d)</a:t>
              </a:r>
              <a:endParaRPr sz="1050" dirty="0">
                <a:solidFill>
                  <a:srgbClr val="FFC000"/>
                </a:solidFill>
                <a:sym typeface="Arial"/>
              </a:endParaRPr>
            </a:p>
            <a:p>
              <a:r>
                <a:rPr lang="en-GB" sz="1050" dirty="0" err="1">
                  <a:solidFill>
                    <a:srgbClr val="FFC000"/>
                  </a:solidFill>
                  <a:sym typeface="Calibri"/>
                </a:rPr>
                <a:t>Keserentakan</a:t>
              </a:r>
              <a:endParaRPr sz="1050" dirty="0">
                <a:solidFill>
                  <a:srgbClr val="FFC000"/>
                </a:solidFill>
                <a:sym typeface="Calibri"/>
              </a:endParaRPr>
            </a:p>
          </p:txBody>
        </p:sp>
        <p:sp>
          <p:nvSpPr>
            <p:cNvPr id="70" name="Google Shape;1067;p88">
              <a:extLst>
                <a:ext uri="{FF2B5EF4-FFF2-40B4-BE49-F238E27FC236}">
                  <a16:creationId xmlns:a16="http://schemas.microsoft.com/office/drawing/2014/main" id="{B5643DF3-4136-41E9-AE91-720697381A95}"/>
                </a:ext>
              </a:extLst>
            </p:cNvPr>
            <p:cNvSpPr txBox="1"/>
            <p:nvPr/>
          </p:nvSpPr>
          <p:spPr>
            <a:xfrm>
              <a:off x="6439303" y="2972584"/>
              <a:ext cx="1460440" cy="553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 kumimoji="0" sz="1200" b="1" i="0" u="none" strike="noStrike" kern="0" cap="none" spc="0" normalizeH="0" baseline="0">
                  <a:ln>
                    <a:noFill/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Calibri"/>
                  <a:cs typeface="Calibri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050" dirty="0">
                  <a:solidFill>
                    <a:srgbClr val="FFC000"/>
                  </a:solidFill>
                  <a:sym typeface="Calibri"/>
                </a:rPr>
                <a:t>(e)</a:t>
              </a:r>
              <a:endParaRPr sz="1050" dirty="0">
                <a:solidFill>
                  <a:srgbClr val="FFC000"/>
                </a:solidFill>
                <a:sym typeface="Arial"/>
              </a:endParaRPr>
            </a:p>
            <a:p>
              <a:r>
                <a:rPr lang="en-GB" sz="1050" dirty="0">
                  <a:solidFill>
                    <a:srgbClr val="FFC000"/>
                  </a:solidFill>
                  <a:sym typeface="Calibri"/>
                </a:rPr>
                <a:t>Masa </a:t>
              </a:r>
              <a:r>
                <a:rPr lang="en-GB" sz="1050" dirty="0" err="1">
                  <a:solidFill>
                    <a:srgbClr val="FFC000"/>
                  </a:solidFill>
                  <a:sym typeface="Calibri"/>
                </a:rPr>
                <a:t>Hadapan</a:t>
              </a:r>
              <a:r>
                <a:rPr lang="en-GB" sz="1050" dirty="0">
                  <a:solidFill>
                    <a:srgbClr val="FFC000"/>
                  </a:solidFill>
                  <a:sym typeface="Calibri"/>
                </a:rPr>
                <a:t> dan </a:t>
              </a:r>
              <a:r>
                <a:rPr lang="en-GB" sz="1050" dirty="0" err="1">
                  <a:solidFill>
                    <a:srgbClr val="FFC000"/>
                  </a:solidFill>
                  <a:sym typeface="Calibri"/>
                </a:rPr>
                <a:t>Perubahan</a:t>
              </a:r>
              <a:endParaRPr sz="1050" dirty="0">
                <a:solidFill>
                  <a:srgbClr val="FFC000"/>
                </a:solidFill>
                <a:sym typeface="Calibri"/>
              </a:endParaRP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294DB8A8-F29C-45F0-9997-0EE4D632E80F}"/>
                </a:ext>
              </a:extLst>
            </p:cNvPr>
            <p:cNvCxnSpPr>
              <a:cxnSpLocks/>
            </p:cNvCxnSpPr>
            <p:nvPr/>
          </p:nvCxnSpPr>
          <p:spPr>
            <a:xfrm>
              <a:off x="3597301" y="2250385"/>
              <a:ext cx="459688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86E55ED4-C366-497D-B17C-7C1FE041D334}"/>
                </a:ext>
              </a:extLst>
            </p:cNvPr>
            <p:cNvCxnSpPr>
              <a:cxnSpLocks/>
              <a:stCxn id="67" idx="3"/>
            </p:cNvCxnSpPr>
            <p:nvPr/>
          </p:nvCxnSpPr>
          <p:spPr>
            <a:xfrm flipV="1">
              <a:off x="3596661" y="2829878"/>
              <a:ext cx="460328" cy="11848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2C9B5ED-F9E0-44CB-A2D5-ECC1CDB77BBF}"/>
                </a:ext>
              </a:extLst>
            </p:cNvPr>
            <p:cNvCxnSpPr>
              <a:cxnSpLocks/>
            </p:cNvCxnSpPr>
            <p:nvPr/>
          </p:nvCxnSpPr>
          <p:spPr>
            <a:xfrm>
              <a:off x="3567879" y="3368979"/>
              <a:ext cx="515265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02CE4081-D8A4-4AF7-BC71-9F4C52A4905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10097" y="3249424"/>
              <a:ext cx="509752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6B8EB92B-C539-4B2C-B856-7C4E661074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5652" y="2534943"/>
              <a:ext cx="512705" cy="4383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951A6E47-B04A-4CF9-BB73-D8465FD169C7}"/>
              </a:ext>
            </a:extLst>
          </p:cNvPr>
          <p:cNvSpPr/>
          <p:nvPr/>
        </p:nvSpPr>
        <p:spPr>
          <a:xfrm>
            <a:off x="5670698" y="4117688"/>
            <a:ext cx="1559442" cy="439016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 descr="A logo with white text&#10;&#10;Description automatically generated">
            <a:extLst>
              <a:ext uri="{FF2B5EF4-FFF2-40B4-BE49-F238E27FC236}">
                <a16:creationId xmlns:a16="http://schemas.microsoft.com/office/drawing/2014/main" id="{E1D8D4E8-884C-4AC4-B40A-EA81208E43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B14EFFD9-64A1-43E0-8809-5DC18EBF17A8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39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2" name="Google Shape;119;p24">
            <a:extLst>
              <a:ext uri="{FF2B5EF4-FFF2-40B4-BE49-F238E27FC236}">
                <a16:creationId xmlns:a16="http://schemas.microsoft.com/office/drawing/2014/main" id="{167C7C8A-EBAF-8DC1-2A8C-B04B274E77E4}"/>
              </a:ext>
            </a:extLst>
          </p:cNvPr>
          <p:cNvSpPr txBox="1">
            <a:spLocks/>
          </p:cNvSpPr>
          <p:nvPr/>
        </p:nvSpPr>
        <p:spPr>
          <a:xfrm>
            <a:off x="91053" y="4749301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</p:spTree>
    <p:extLst>
      <p:ext uri="{BB962C8B-B14F-4D97-AF65-F5344CB8AC3E}">
        <p14:creationId xmlns:p14="http://schemas.microsoft.com/office/powerpoint/2010/main" val="250517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>
            <a:spLocks noGrp="1"/>
          </p:cNvSpPr>
          <p:nvPr>
            <p:ph type="title"/>
          </p:nvPr>
        </p:nvSpPr>
        <p:spPr>
          <a:xfrm>
            <a:off x="720000" y="1803125"/>
            <a:ext cx="6431400" cy="8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OBJEKTIF SESI</a:t>
            </a:r>
            <a:endParaRPr dirty="0"/>
          </a:p>
        </p:txBody>
      </p:sp>
      <p:sp>
        <p:nvSpPr>
          <p:cNvPr id="149" name="Google Shape;149;p27"/>
          <p:cNvSpPr txBox="1">
            <a:spLocks noGrp="1"/>
          </p:cNvSpPr>
          <p:nvPr>
            <p:ph type="title" idx="2"/>
          </p:nvPr>
        </p:nvSpPr>
        <p:spPr>
          <a:xfrm>
            <a:off x="720000" y="596600"/>
            <a:ext cx="6431400" cy="120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151" name="Google Shape;15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12">
            <a:off x="7708151" y="2964085"/>
            <a:ext cx="3357726" cy="3103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14">
            <a:off x="4594150" y="3115506"/>
            <a:ext cx="5537998" cy="5118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logo with white text&#10;&#10;Description automatically generated">
            <a:extLst>
              <a:ext uri="{FF2B5EF4-FFF2-40B4-BE49-F238E27FC236}">
                <a16:creationId xmlns:a16="http://schemas.microsoft.com/office/drawing/2014/main" id="{D5A6ECC0-4839-4E8F-9CD4-8D921C0AE5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EE7357-C4E8-4D8B-B727-BB1625218AD2}"/>
              </a:ext>
            </a:extLst>
          </p:cNvPr>
          <p:cNvSpPr txBox="1"/>
          <p:nvPr/>
        </p:nvSpPr>
        <p:spPr>
          <a:xfrm>
            <a:off x="8802146" y="4806041"/>
            <a:ext cx="289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48278CA5-0636-4D9D-B1FF-AE5936E6C8FB}" type="slidenum">
              <a:rPr lang="en-US" sz="1000" dirty="0">
                <a:solidFill>
                  <a:srgbClr val="FFFFFF"/>
                </a:solidFill>
                <a:latin typeface="Quicksand" panose="020B0604020202020204" charset="0"/>
              </a:rPr>
              <a:t>4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2" name="Google Shape;119;p24">
            <a:extLst>
              <a:ext uri="{FF2B5EF4-FFF2-40B4-BE49-F238E27FC236}">
                <a16:creationId xmlns:a16="http://schemas.microsoft.com/office/drawing/2014/main" id="{1016FDFB-5174-059A-88E4-F2855989E07C}"/>
              </a:ext>
            </a:extLst>
          </p:cNvPr>
          <p:cNvSpPr txBox="1">
            <a:spLocks/>
          </p:cNvSpPr>
          <p:nvPr/>
        </p:nvSpPr>
        <p:spPr>
          <a:xfrm>
            <a:off x="91053" y="4749301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>
            <a:spLocks noGrp="1"/>
          </p:cNvSpPr>
          <p:nvPr>
            <p:ph type="title"/>
          </p:nvPr>
        </p:nvSpPr>
        <p:spPr>
          <a:xfrm>
            <a:off x="778611" y="1213740"/>
            <a:ext cx="3282018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5" name="Google Shape;135;p26"/>
          <p:cNvSpPr txBox="1">
            <a:spLocks noGrp="1"/>
          </p:cNvSpPr>
          <p:nvPr>
            <p:ph type="subTitle" idx="1"/>
          </p:nvPr>
        </p:nvSpPr>
        <p:spPr>
          <a:xfrm>
            <a:off x="778611" y="2481603"/>
            <a:ext cx="3282018" cy="14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indent="0" algn="just">
              <a:lnSpc>
                <a:spcPct val="115000"/>
              </a:lnSpc>
              <a:spcAft>
                <a:spcPts val="1000"/>
              </a:spcAft>
            </a:pP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Satu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mekanisme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untuk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mendapatkan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maklum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balas</a:t>
            </a:r>
            <a:endParaRPr lang="en-MY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ea typeface="Calibri" panose="020F0502020204030204" pitchFamily="34" charset="0"/>
              <a:cs typeface="Lexend Exa" panose="020B0604020202020204" charset="0"/>
            </a:endParaRPr>
          </a:p>
          <a:p>
            <a:pPr marL="0" lvl="1" indent="0" algn="just">
              <a:lnSpc>
                <a:spcPct val="115000"/>
              </a:lnSpc>
              <a:spcAft>
                <a:spcPts val="1000"/>
              </a:spcAft>
            </a:pP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Bagaimana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memastikan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satu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dasar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berhubung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di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setiap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peringkat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.</a:t>
            </a:r>
          </a:p>
          <a:p>
            <a:pPr marL="0" lvl="1" indent="0" algn="just">
              <a:lnSpc>
                <a:spcPct val="115000"/>
              </a:lnSpc>
              <a:spcAft>
                <a:spcPts val="0"/>
              </a:spcAft>
            </a:pP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Memastikan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isu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yang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yang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melibatkan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percanggahan,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kerumitan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dan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keserentakan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dapat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ditangani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dengan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baik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. </a:t>
            </a:r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2"/>
          </p:nvPr>
        </p:nvSpPr>
        <p:spPr>
          <a:xfrm>
            <a:off x="778611" y="1664308"/>
            <a:ext cx="3282018" cy="52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exend Exa" panose="020B0604020202020204" charset="0"/>
                <a:cs typeface="Lexend Exa" panose="020B0604020202020204" charset="0"/>
              </a:rPr>
              <a:t>PEMANTAUAN</a:t>
            </a:r>
            <a:endParaRPr dirty="0">
              <a:latin typeface="Lexend Exa" panose="020B0604020202020204" charset="0"/>
              <a:cs typeface="Lexend Exa" panose="020B0604020202020204" charset="0"/>
            </a:endParaRPr>
          </a:p>
        </p:txBody>
      </p:sp>
      <p:sp>
        <p:nvSpPr>
          <p:cNvPr id="137" name="Google Shape;137;p26"/>
          <p:cNvSpPr txBox="1">
            <a:spLocks noGrp="1"/>
          </p:cNvSpPr>
          <p:nvPr>
            <p:ph type="title" idx="3"/>
          </p:nvPr>
        </p:nvSpPr>
        <p:spPr>
          <a:xfrm>
            <a:off x="715100" y="535000"/>
            <a:ext cx="77139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SASARAN MALAYSIA MADANI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8" name="Google Shape;138;p26"/>
          <p:cNvSpPr txBox="1">
            <a:spLocks noGrp="1"/>
          </p:cNvSpPr>
          <p:nvPr>
            <p:ph type="title" idx="4"/>
          </p:nvPr>
        </p:nvSpPr>
        <p:spPr>
          <a:xfrm>
            <a:off x="4754013" y="1213740"/>
            <a:ext cx="3282018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9" name="Google Shape;139;p26"/>
          <p:cNvSpPr txBox="1">
            <a:spLocks noGrp="1"/>
          </p:cNvSpPr>
          <p:nvPr>
            <p:ph type="subTitle" idx="5"/>
          </p:nvPr>
        </p:nvSpPr>
        <p:spPr>
          <a:xfrm>
            <a:off x="4754012" y="2528760"/>
            <a:ext cx="3434023" cy="14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" indent="0" algn="just" defTabSz="896938"/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Penglibatan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aktif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dalam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memperbaharui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institusi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penting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bagi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menghadapi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kerumitan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,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kekacauan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dan percanggahan menjadi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kunci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dalam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membangun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dasar</a:t>
            </a:r>
            <a:endParaRPr lang="en-MY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cs typeface="Lexend Exa" panose="020B0604020202020204" charset="0"/>
            </a:endParaRPr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6"/>
          </p:nvPr>
        </p:nvSpPr>
        <p:spPr>
          <a:xfrm>
            <a:off x="4754013" y="2014006"/>
            <a:ext cx="3282018" cy="52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exend Exa" panose="020B0604020202020204" charset="0"/>
                <a:cs typeface="Lexend Exa" panose="020B0604020202020204" charset="0"/>
              </a:rPr>
              <a:t>INSTITUSI PEMBERDAYAAN</a:t>
            </a:r>
            <a:endParaRPr dirty="0">
              <a:latin typeface="Lexend Exa" panose="020B0604020202020204" charset="0"/>
              <a:cs typeface="Lexend Exa" panose="020B0604020202020204" charset="0"/>
            </a:endParaRPr>
          </a:p>
        </p:txBody>
      </p:sp>
      <p:pic>
        <p:nvPicPr>
          <p:cNvPr id="10" name="Picture 9" descr="A logo with white text&#10;&#10;Description automatically generated">
            <a:extLst>
              <a:ext uri="{FF2B5EF4-FFF2-40B4-BE49-F238E27FC236}">
                <a16:creationId xmlns:a16="http://schemas.microsoft.com/office/drawing/2014/main" id="{29831627-E98D-40BF-99F2-CD510FC197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FF0963-30BB-46A4-87DF-7E81097B212B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40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2" name="Google Shape;119;p24">
            <a:extLst>
              <a:ext uri="{FF2B5EF4-FFF2-40B4-BE49-F238E27FC236}">
                <a16:creationId xmlns:a16="http://schemas.microsoft.com/office/drawing/2014/main" id="{8B77070D-2846-17D4-8A19-B2FA34F826BD}"/>
              </a:ext>
            </a:extLst>
          </p:cNvPr>
          <p:cNvSpPr txBox="1">
            <a:spLocks/>
          </p:cNvSpPr>
          <p:nvPr/>
        </p:nvSpPr>
        <p:spPr>
          <a:xfrm>
            <a:off x="91053" y="4749301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1003;p54">
            <a:extLst>
              <a:ext uri="{FF2B5EF4-FFF2-40B4-BE49-F238E27FC236}">
                <a16:creationId xmlns:a16="http://schemas.microsoft.com/office/drawing/2014/main" id="{B48C737F-4F57-E8CF-D167-E7E8349BE54F}"/>
              </a:ext>
            </a:extLst>
          </p:cNvPr>
          <p:cNvGrpSpPr/>
          <p:nvPr/>
        </p:nvGrpSpPr>
        <p:grpSpPr>
          <a:xfrm>
            <a:off x="431685" y="459825"/>
            <a:ext cx="4222964" cy="3978191"/>
            <a:chOff x="2211575" y="908772"/>
            <a:chExt cx="2025467" cy="1908066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7" name="Google Shape;1004;p54">
              <a:extLst>
                <a:ext uri="{FF2B5EF4-FFF2-40B4-BE49-F238E27FC236}">
                  <a16:creationId xmlns:a16="http://schemas.microsoft.com/office/drawing/2014/main" id="{F3E403CA-BC61-5019-7A13-87DE4A819E07}"/>
                </a:ext>
              </a:extLst>
            </p:cNvPr>
            <p:cNvSpPr/>
            <p:nvPr/>
          </p:nvSpPr>
          <p:spPr>
            <a:xfrm>
              <a:off x="2211575" y="908772"/>
              <a:ext cx="1776900" cy="17769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1005;p54">
              <a:extLst>
                <a:ext uri="{FF2B5EF4-FFF2-40B4-BE49-F238E27FC236}">
                  <a16:creationId xmlns:a16="http://schemas.microsoft.com/office/drawing/2014/main" id="{1A4B9B98-134A-9A91-1C84-298F35A8FEB6}"/>
                </a:ext>
              </a:extLst>
            </p:cNvPr>
            <p:cNvSpPr/>
            <p:nvPr/>
          </p:nvSpPr>
          <p:spPr>
            <a:xfrm>
              <a:off x="2231767" y="982016"/>
              <a:ext cx="2005275" cy="1834822"/>
            </a:xfrm>
            <a:custGeom>
              <a:avLst/>
              <a:gdLst/>
              <a:ahLst/>
              <a:cxnLst/>
              <a:rect l="l" t="t" r="r" b="b"/>
              <a:pathLst>
                <a:path w="45340" h="41486" extrusionOk="0">
                  <a:moveTo>
                    <a:pt x="25002" y="972"/>
                  </a:moveTo>
                  <a:cubicBezTo>
                    <a:pt x="25110" y="972"/>
                    <a:pt x="25217" y="973"/>
                    <a:pt x="25325" y="975"/>
                  </a:cubicBezTo>
                  <a:cubicBezTo>
                    <a:pt x="29290" y="1035"/>
                    <a:pt x="33040" y="2523"/>
                    <a:pt x="35993" y="5190"/>
                  </a:cubicBezTo>
                  <a:cubicBezTo>
                    <a:pt x="39041" y="7964"/>
                    <a:pt x="41101" y="11679"/>
                    <a:pt x="42470" y="15524"/>
                  </a:cubicBezTo>
                  <a:cubicBezTo>
                    <a:pt x="42851" y="16560"/>
                    <a:pt x="43184" y="17632"/>
                    <a:pt x="43458" y="18715"/>
                  </a:cubicBezTo>
                  <a:cubicBezTo>
                    <a:pt x="44470" y="22668"/>
                    <a:pt x="44375" y="26859"/>
                    <a:pt x="42327" y="30479"/>
                  </a:cubicBezTo>
                  <a:cubicBezTo>
                    <a:pt x="40422" y="33872"/>
                    <a:pt x="37195" y="36265"/>
                    <a:pt x="33695" y="37860"/>
                  </a:cubicBezTo>
                  <a:cubicBezTo>
                    <a:pt x="29924" y="39567"/>
                    <a:pt x="25551" y="40585"/>
                    <a:pt x="21226" y="40585"/>
                  </a:cubicBezTo>
                  <a:cubicBezTo>
                    <a:pt x="17044" y="40585"/>
                    <a:pt x="12907" y="39633"/>
                    <a:pt x="9406" y="37432"/>
                  </a:cubicBezTo>
                  <a:cubicBezTo>
                    <a:pt x="5953" y="35253"/>
                    <a:pt x="3489" y="31907"/>
                    <a:pt x="2286" y="28026"/>
                  </a:cubicBezTo>
                  <a:cubicBezTo>
                    <a:pt x="941" y="23692"/>
                    <a:pt x="1215" y="19156"/>
                    <a:pt x="3120" y="15024"/>
                  </a:cubicBezTo>
                  <a:cubicBezTo>
                    <a:pt x="6897" y="6871"/>
                    <a:pt x="15975" y="972"/>
                    <a:pt x="25002" y="972"/>
                  </a:cubicBezTo>
                  <a:close/>
                  <a:moveTo>
                    <a:pt x="24816" y="1"/>
                  </a:moveTo>
                  <a:cubicBezTo>
                    <a:pt x="16523" y="1"/>
                    <a:pt x="8182" y="5045"/>
                    <a:pt x="3786" y="11857"/>
                  </a:cubicBezTo>
                  <a:cubicBezTo>
                    <a:pt x="1286" y="15715"/>
                    <a:pt x="0" y="20346"/>
                    <a:pt x="631" y="24930"/>
                  </a:cubicBezTo>
                  <a:cubicBezTo>
                    <a:pt x="1227" y="29252"/>
                    <a:pt x="3155" y="33396"/>
                    <a:pt x="6430" y="36336"/>
                  </a:cubicBezTo>
                  <a:cubicBezTo>
                    <a:pt x="10472" y="39997"/>
                    <a:pt x="15780" y="41486"/>
                    <a:pt x="21145" y="41486"/>
                  </a:cubicBezTo>
                  <a:cubicBezTo>
                    <a:pt x="24629" y="41486"/>
                    <a:pt x="28136" y="40858"/>
                    <a:pt x="31338" y="39789"/>
                  </a:cubicBezTo>
                  <a:cubicBezTo>
                    <a:pt x="35255" y="38480"/>
                    <a:pt x="39077" y="36360"/>
                    <a:pt x="41696" y="33086"/>
                  </a:cubicBezTo>
                  <a:cubicBezTo>
                    <a:pt x="44232" y="29895"/>
                    <a:pt x="45339" y="25907"/>
                    <a:pt x="44970" y="21858"/>
                  </a:cubicBezTo>
                  <a:cubicBezTo>
                    <a:pt x="44868" y="20768"/>
                    <a:pt x="44668" y="19689"/>
                    <a:pt x="44392" y="18620"/>
                  </a:cubicBezTo>
                  <a:lnTo>
                    <a:pt x="44392" y="18620"/>
                  </a:lnTo>
                  <a:cubicBezTo>
                    <a:pt x="44394" y="18572"/>
                    <a:pt x="44389" y="18520"/>
                    <a:pt x="44375" y="18465"/>
                  </a:cubicBezTo>
                  <a:cubicBezTo>
                    <a:pt x="42232" y="10369"/>
                    <a:pt x="37243" y="1963"/>
                    <a:pt x="28361" y="320"/>
                  </a:cubicBezTo>
                  <a:cubicBezTo>
                    <a:pt x="27188" y="104"/>
                    <a:pt x="26003" y="1"/>
                    <a:pt x="24816" y="1"/>
                  </a:cubicBezTo>
                  <a:close/>
                </a:path>
              </a:pathLst>
            </a:custGeom>
            <a:grpFill/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9" name="Google Shape;1006;p54">
            <a:extLst>
              <a:ext uri="{FF2B5EF4-FFF2-40B4-BE49-F238E27FC236}">
                <a16:creationId xmlns:a16="http://schemas.microsoft.com/office/drawing/2014/main" id="{8BF75F99-D252-6E3D-DB02-A4B6AFB38EA8}"/>
              </a:ext>
            </a:extLst>
          </p:cNvPr>
          <p:cNvSpPr txBox="1">
            <a:spLocks/>
          </p:cNvSpPr>
          <p:nvPr/>
        </p:nvSpPr>
        <p:spPr>
          <a:xfrm>
            <a:off x="774975" y="1894080"/>
            <a:ext cx="5638000" cy="10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andlee"/>
              <a:buNone/>
              <a:defRPr sz="6300" b="1" i="0" u="none" strike="noStrike" cap="none">
                <a:solidFill>
                  <a:schemeClr val="l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Ada </a:t>
            </a:r>
            <a:r>
              <a:rPr lang="en-US" sz="6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soalan</a:t>
            </a:r>
            <a:r>
              <a:rPr lang="en-US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15716E8-9951-4180-9DA4-87242CF9CDBE}"/>
              </a:ext>
            </a:extLst>
          </p:cNvPr>
          <p:cNvCxnSpPr/>
          <p:nvPr/>
        </p:nvCxnSpPr>
        <p:spPr>
          <a:xfrm>
            <a:off x="5223164" y="4191000"/>
            <a:ext cx="35744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oogle Shape;8779;p51">
            <a:extLst>
              <a:ext uri="{FF2B5EF4-FFF2-40B4-BE49-F238E27FC236}">
                <a16:creationId xmlns:a16="http://schemas.microsoft.com/office/drawing/2014/main" id="{58E2A916-6C7A-4E2D-BE8F-BEA0F4775FC2}"/>
              </a:ext>
            </a:extLst>
          </p:cNvPr>
          <p:cNvGrpSpPr/>
          <p:nvPr/>
        </p:nvGrpSpPr>
        <p:grpSpPr>
          <a:xfrm>
            <a:off x="5403975" y="1453472"/>
            <a:ext cx="1540809" cy="2711072"/>
            <a:chOff x="3072600" y="1345050"/>
            <a:chExt cx="1606400" cy="3163075"/>
          </a:xfrm>
        </p:grpSpPr>
        <p:sp>
          <p:nvSpPr>
            <p:cNvPr id="68" name="Google Shape;8780;p51">
              <a:extLst>
                <a:ext uri="{FF2B5EF4-FFF2-40B4-BE49-F238E27FC236}">
                  <a16:creationId xmlns:a16="http://schemas.microsoft.com/office/drawing/2014/main" id="{F6ABBFE9-CB31-4369-BEFE-037AD50A490E}"/>
                </a:ext>
              </a:extLst>
            </p:cNvPr>
            <p:cNvSpPr/>
            <p:nvPr/>
          </p:nvSpPr>
          <p:spPr>
            <a:xfrm>
              <a:off x="3744950" y="2296875"/>
              <a:ext cx="261700" cy="312825"/>
            </a:xfrm>
            <a:custGeom>
              <a:avLst/>
              <a:gdLst/>
              <a:ahLst/>
              <a:cxnLst/>
              <a:rect l="l" t="t" r="r" b="b"/>
              <a:pathLst>
                <a:path w="10468" h="12513" extrusionOk="0">
                  <a:moveTo>
                    <a:pt x="1" y="0"/>
                  </a:moveTo>
                  <a:lnTo>
                    <a:pt x="1" y="12513"/>
                  </a:lnTo>
                  <a:lnTo>
                    <a:pt x="10468" y="12513"/>
                  </a:lnTo>
                  <a:lnTo>
                    <a:pt x="10468" y="0"/>
                  </a:lnTo>
                  <a:close/>
                </a:path>
              </a:pathLst>
            </a:custGeom>
            <a:solidFill>
              <a:srgbClr val="E5C2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8781;p51">
              <a:extLst>
                <a:ext uri="{FF2B5EF4-FFF2-40B4-BE49-F238E27FC236}">
                  <a16:creationId xmlns:a16="http://schemas.microsoft.com/office/drawing/2014/main" id="{4C3DFA60-FE74-456D-ADD9-C27A9A1E3A8F}"/>
                </a:ext>
              </a:extLst>
            </p:cNvPr>
            <p:cNvSpPr/>
            <p:nvPr/>
          </p:nvSpPr>
          <p:spPr>
            <a:xfrm>
              <a:off x="3744950" y="2296875"/>
              <a:ext cx="261700" cy="134550"/>
            </a:xfrm>
            <a:custGeom>
              <a:avLst/>
              <a:gdLst/>
              <a:ahLst/>
              <a:cxnLst/>
              <a:rect l="l" t="t" r="r" b="b"/>
              <a:pathLst>
                <a:path w="10468" h="5382" extrusionOk="0">
                  <a:moveTo>
                    <a:pt x="1" y="0"/>
                  </a:moveTo>
                  <a:lnTo>
                    <a:pt x="1" y="2728"/>
                  </a:lnTo>
                  <a:lnTo>
                    <a:pt x="268" y="3025"/>
                  </a:lnTo>
                  <a:cubicBezTo>
                    <a:pt x="1557" y="4596"/>
                    <a:pt x="3396" y="5382"/>
                    <a:pt x="5234" y="5382"/>
                  </a:cubicBezTo>
                  <a:cubicBezTo>
                    <a:pt x="7073" y="5382"/>
                    <a:pt x="8911" y="4596"/>
                    <a:pt x="10201" y="3025"/>
                  </a:cubicBezTo>
                  <a:lnTo>
                    <a:pt x="10468" y="2728"/>
                  </a:lnTo>
                  <a:lnTo>
                    <a:pt x="10468" y="0"/>
                  </a:lnTo>
                  <a:close/>
                </a:path>
              </a:pathLst>
            </a:custGeom>
            <a:solidFill>
              <a:srgbClr val="CA9E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8782;p51">
              <a:extLst>
                <a:ext uri="{FF2B5EF4-FFF2-40B4-BE49-F238E27FC236}">
                  <a16:creationId xmlns:a16="http://schemas.microsoft.com/office/drawing/2014/main" id="{D0460F54-FB42-40F2-9F3E-43DCE4E51177}"/>
                </a:ext>
              </a:extLst>
            </p:cNvPr>
            <p:cNvSpPr/>
            <p:nvPr/>
          </p:nvSpPr>
          <p:spPr>
            <a:xfrm>
              <a:off x="3557400" y="1345050"/>
              <a:ext cx="637550" cy="326950"/>
            </a:xfrm>
            <a:custGeom>
              <a:avLst/>
              <a:gdLst/>
              <a:ahLst/>
              <a:cxnLst/>
              <a:rect l="l" t="t" r="r" b="b"/>
              <a:pathLst>
                <a:path w="25502" h="13078" extrusionOk="0">
                  <a:moveTo>
                    <a:pt x="12751" y="1"/>
                  </a:moveTo>
                  <a:cubicBezTo>
                    <a:pt x="7799" y="1"/>
                    <a:pt x="3381" y="3144"/>
                    <a:pt x="1780" y="7829"/>
                  </a:cubicBezTo>
                  <a:lnTo>
                    <a:pt x="1" y="13077"/>
                  </a:lnTo>
                  <a:lnTo>
                    <a:pt x="25501" y="13077"/>
                  </a:lnTo>
                  <a:lnTo>
                    <a:pt x="23692" y="7829"/>
                  </a:lnTo>
                  <a:cubicBezTo>
                    <a:pt x="22091" y="3144"/>
                    <a:pt x="17673" y="1"/>
                    <a:pt x="12751" y="1"/>
                  </a:cubicBezTo>
                  <a:close/>
                </a:path>
              </a:pathLst>
            </a:custGeom>
            <a:solidFill>
              <a:schemeClr val="bg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8783;p51">
              <a:extLst>
                <a:ext uri="{FF2B5EF4-FFF2-40B4-BE49-F238E27FC236}">
                  <a16:creationId xmlns:a16="http://schemas.microsoft.com/office/drawing/2014/main" id="{F949E386-3C4F-4A12-855B-2DB771532327}"/>
                </a:ext>
              </a:extLst>
            </p:cNvPr>
            <p:cNvSpPr/>
            <p:nvPr/>
          </p:nvSpPr>
          <p:spPr>
            <a:xfrm>
              <a:off x="3478825" y="1502950"/>
              <a:ext cx="793950" cy="612325"/>
            </a:xfrm>
            <a:custGeom>
              <a:avLst/>
              <a:gdLst/>
              <a:ahLst/>
              <a:cxnLst/>
              <a:rect l="l" t="t" r="r" b="b"/>
              <a:pathLst>
                <a:path w="31758" h="24493" extrusionOk="0">
                  <a:moveTo>
                    <a:pt x="10349" y="1"/>
                  </a:moveTo>
                  <a:cubicBezTo>
                    <a:pt x="8748" y="1"/>
                    <a:pt x="7176" y="416"/>
                    <a:pt x="5783" y="1157"/>
                  </a:cubicBezTo>
                  <a:cubicBezTo>
                    <a:pt x="2017" y="3173"/>
                    <a:pt x="1" y="7443"/>
                    <a:pt x="861" y="11624"/>
                  </a:cubicBezTo>
                  <a:lnTo>
                    <a:pt x="2492" y="19541"/>
                  </a:lnTo>
                  <a:lnTo>
                    <a:pt x="2492" y="24493"/>
                  </a:lnTo>
                  <a:lnTo>
                    <a:pt x="29267" y="24493"/>
                  </a:lnTo>
                  <a:lnTo>
                    <a:pt x="29267" y="19541"/>
                  </a:lnTo>
                  <a:lnTo>
                    <a:pt x="30898" y="11624"/>
                  </a:lnTo>
                  <a:cubicBezTo>
                    <a:pt x="31757" y="7443"/>
                    <a:pt x="29771" y="3173"/>
                    <a:pt x="26005" y="1157"/>
                  </a:cubicBezTo>
                  <a:cubicBezTo>
                    <a:pt x="24611" y="416"/>
                    <a:pt x="23040" y="1"/>
                    <a:pt x="21439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8784;p51">
              <a:extLst>
                <a:ext uri="{FF2B5EF4-FFF2-40B4-BE49-F238E27FC236}">
                  <a16:creationId xmlns:a16="http://schemas.microsoft.com/office/drawing/2014/main" id="{9DC353A7-0356-452E-92DB-B16DBA93C749}"/>
                </a:ext>
              </a:extLst>
            </p:cNvPr>
            <p:cNvSpPr/>
            <p:nvPr/>
          </p:nvSpPr>
          <p:spPr>
            <a:xfrm>
              <a:off x="3498100" y="1944950"/>
              <a:ext cx="215000" cy="189425"/>
            </a:xfrm>
            <a:custGeom>
              <a:avLst/>
              <a:gdLst/>
              <a:ahLst/>
              <a:cxnLst/>
              <a:rect l="l" t="t" r="r" b="b"/>
              <a:pathLst>
                <a:path w="8600" h="7577" extrusionOk="0">
                  <a:moveTo>
                    <a:pt x="4319" y="1"/>
                  </a:moveTo>
                  <a:cubicBezTo>
                    <a:pt x="3838" y="1"/>
                    <a:pt x="3348" y="93"/>
                    <a:pt x="2877" y="289"/>
                  </a:cubicBezTo>
                  <a:cubicBezTo>
                    <a:pt x="950" y="1090"/>
                    <a:pt x="1" y="3284"/>
                    <a:pt x="801" y="5241"/>
                  </a:cubicBezTo>
                  <a:cubicBezTo>
                    <a:pt x="1406" y="6696"/>
                    <a:pt x="2821" y="7576"/>
                    <a:pt x="4307" y="7576"/>
                  </a:cubicBezTo>
                  <a:cubicBezTo>
                    <a:pt x="4790" y="7576"/>
                    <a:pt x="5281" y="7483"/>
                    <a:pt x="5753" y="7287"/>
                  </a:cubicBezTo>
                  <a:cubicBezTo>
                    <a:pt x="7680" y="6486"/>
                    <a:pt x="8600" y="4292"/>
                    <a:pt x="7799" y="2365"/>
                  </a:cubicBezTo>
                  <a:cubicBezTo>
                    <a:pt x="7217" y="887"/>
                    <a:pt x="5805" y="1"/>
                    <a:pt x="4319" y="1"/>
                  </a:cubicBezTo>
                  <a:close/>
                </a:path>
              </a:pathLst>
            </a:custGeom>
            <a:solidFill>
              <a:srgbClr val="CA9E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8785;p51">
              <a:extLst>
                <a:ext uri="{FF2B5EF4-FFF2-40B4-BE49-F238E27FC236}">
                  <a16:creationId xmlns:a16="http://schemas.microsoft.com/office/drawing/2014/main" id="{CF6CB827-045B-4856-BF2D-9639125C5974}"/>
                </a:ext>
              </a:extLst>
            </p:cNvPr>
            <p:cNvSpPr/>
            <p:nvPr/>
          </p:nvSpPr>
          <p:spPr>
            <a:xfrm>
              <a:off x="4051100" y="1945125"/>
              <a:ext cx="207600" cy="189050"/>
            </a:xfrm>
            <a:custGeom>
              <a:avLst/>
              <a:gdLst/>
              <a:ahLst/>
              <a:cxnLst/>
              <a:rect l="l" t="t" r="r" b="b"/>
              <a:pathLst>
                <a:path w="8304" h="7562" extrusionOk="0">
                  <a:moveTo>
                    <a:pt x="4167" y="1"/>
                  </a:moveTo>
                  <a:cubicBezTo>
                    <a:pt x="3196" y="1"/>
                    <a:pt x="2225" y="371"/>
                    <a:pt x="1483" y="1113"/>
                  </a:cubicBezTo>
                  <a:cubicBezTo>
                    <a:pt x="1" y="2595"/>
                    <a:pt x="1" y="4967"/>
                    <a:pt x="1483" y="6450"/>
                  </a:cubicBezTo>
                  <a:cubicBezTo>
                    <a:pt x="2225" y="7191"/>
                    <a:pt x="3196" y="7562"/>
                    <a:pt x="4167" y="7562"/>
                  </a:cubicBezTo>
                  <a:cubicBezTo>
                    <a:pt x="5138" y="7562"/>
                    <a:pt x="6109" y="7191"/>
                    <a:pt x="6850" y="6450"/>
                  </a:cubicBezTo>
                  <a:cubicBezTo>
                    <a:pt x="8303" y="4967"/>
                    <a:pt x="8303" y="2595"/>
                    <a:pt x="6850" y="1113"/>
                  </a:cubicBezTo>
                  <a:cubicBezTo>
                    <a:pt x="6109" y="371"/>
                    <a:pt x="5138" y="1"/>
                    <a:pt x="4167" y="1"/>
                  </a:cubicBezTo>
                  <a:close/>
                </a:path>
              </a:pathLst>
            </a:custGeom>
            <a:solidFill>
              <a:srgbClr val="CA9E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8786;p51">
              <a:extLst>
                <a:ext uri="{FF2B5EF4-FFF2-40B4-BE49-F238E27FC236}">
                  <a16:creationId xmlns:a16="http://schemas.microsoft.com/office/drawing/2014/main" id="{58749B6A-46DA-462D-8835-F971C30D9AE7}"/>
                </a:ext>
              </a:extLst>
            </p:cNvPr>
            <p:cNvSpPr/>
            <p:nvPr/>
          </p:nvSpPr>
          <p:spPr>
            <a:xfrm>
              <a:off x="3590775" y="1682350"/>
              <a:ext cx="570800" cy="674950"/>
            </a:xfrm>
            <a:custGeom>
              <a:avLst/>
              <a:gdLst/>
              <a:ahLst/>
              <a:cxnLst/>
              <a:rect l="l" t="t" r="r" b="b"/>
              <a:pathLst>
                <a:path w="22832" h="26998" extrusionOk="0">
                  <a:moveTo>
                    <a:pt x="16842" y="0"/>
                  </a:moveTo>
                  <a:cubicBezTo>
                    <a:pt x="13531" y="3282"/>
                    <a:pt x="8572" y="5109"/>
                    <a:pt x="3869" y="5109"/>
                  </a:cubicBezTo>
                  <a:cubicBezTo>
                    <a:pt x="3686" y="5109"/>
                    <a:pt x="3503" y="5106"/>
                    <a:pt x="3321" y="5100"/>
                  </a:cubicBezTo>
                  <a:cubicBezTo>
                    <a:pt x="4744" y="4211"/>
                    <a:pt x="5901" y="2936"/>
                    <a:pt x="6612" y="1394"/>
                  </a:cubicBezTo>
                  <a:lnTo>
                    <a:pt x="6612" y="1394"/>
                  </a:lnTo>
                  <a:cubicBezTo>
                    <a:pt x="4685" y="3114"/>
                    <a:pt x="2432" y="4448"/>
                    <a:pt x="0" y="5308"/>
                  </a:cubicBezTo>
                  <a:lnTo>
                    <a:pt x="0" y="15537"/>
                  </a:lnTo>
                  <a:cubicBezTo>
                    <a:pt x="0" y="18562"/>
                    <a:pt x="1305" y="21468"/>
                    <a:pt x="3618" y="23425"/>
                  </a:cubicBezTo>
                  <a:lnTo>
                    <a:pt x="5041" y="24640"/>
                  </a:lnTo>
                  <a:cubicBezTo>
                    <a:pt x="6865" y="26212"/>
                    <a:pt x="9133" y="26998"/>
                    <a:pt x="11401" y="26998"/>
                  </a:cubicBezTo>
                  <a:cubicBezTo>
                    <a:pt x="13669" y="26998"/>
                    <a:pt x="15938" y="26212"/>
                    <a:pt x="17761" y="24640"/>
                  </a:cubicBezTo>
                  <a:lnTo>
                    <a:pt x="19185" y="23425"/>
                  </a:lnTo>
                  <a:cubicBezTo>
                    <a:pt x="21497" y="21468"/>
                    <a:pt x="22832" y="18562"/>
                    <a:pt x="22832" y="15537"/>
                  </a:cubicBezTo>
                  <a:lnTo>
                    <a:pt x="22832" y="5604"/>
                  </a:lnTo>
                  <a:cubicBezTo>
                    <a:pt x="20282" y="4418"/>
                    <a:pt x="18206" y="2461"/>
                    <a:pt x="16842" y="0"/>
                  </a:cubicBezTo>
                  <a:close/>
                </a:path>
              </a:pathLst>
            </a:custGeom>
            <a:solidFill>
              <a:srgbClr val="E5C2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8787;p51">
              <a:extLst>
                <a:ext uri="{FF2B5EF4-FFF2-40B4-BE49-F238E27FC236}">
                  <a16:creationId xmlns:a16="http://schemas.microsoft.com/office/drawing/2014/main" id="{5CBEE35B-C2FA-4000-961E-321E2129E96E}"/>
                </a:ext>
              </a:extLst>
            </p:cNvPr>
            <p:cNvSpPr/>
            <p:nvPr/>
          </p:nvSpPr>
          <p:spPr>
            <a:xfrm>
              <a:off x="3590775" y="1682350"/>
              <a:ext cx="570800" cy="189775"/>
            </a:xfrm>
            <a:custGeom>
              <a:avLst/>
              <a:gdLst/>
              <a:ahLst/>
              <a:cxnLst/>
              <a:rect l="l" t="t" r="r" b="b"/>
              <a:pathLst>
                <a:path w="22832" h="7591" extrusionOk="0">
                  <a:moveTo>
                    <a:pt x="16842" y="0"/>
                  </a:moveTo>
                  <a:cubicBezTo>
                    <a:pt x="13531" y="3282"/>
                    <a:pt x="8572" y="5109"/>
                    <a:pt x="3869" y="5109"/>
                  </a:cubicBezTo>
                  <a:cubicBezTo>
                    <a:pt x="3686" y="5109"/>
                    <a:pt x="3503" y="5106"/>
                    <a:pt x="3321" y="5100"/>
                  </a:cubicBezTo>
                  <a:cubicBezTo>
                    <a:pt x="4744" y="4211"/>
                    <a:pt x="5901" y="2936"/>
                    <a:pt x="6612" y="1394"/>
                  </a:cubicBezTo>
                  <a:lnTo>
                    <a:pt x="6612" y="1394"/>
                  </a:lnTo>
                  <a:cubicBezTo>
                    <a:pt x="4685" y="3114"/>
                    <a:pt x="2432" y="4448"/>
                    <a:pt x="0" y="5308"/>
                  </a:cubicBezTo>
                  <a:lnTo>
                    <a:pt x="0" y="7591"/>
                  </a:lnTo>
                  <a:cubicBezTo>
                    <a:pt x="890" y="7265"/>
                    <a:pt x="1779" y="6820"/>
                    <a:pt x="2580" y="6286"/>
                  </a:cubicBezTo>
                  <a:cubicBezTo>
                    <a:pt x="3810" y="6651"/>
                    <a:pt x="5062" y="6828"/>
                    <a:pt x="6301" y="6828"/>
                  </a:cubicBezTo>
                  <a:cubicBezTo>
                    <a:pt x="10200" y="6828"/>
                    <a:pt x="13966" y="5078"/>
                    <a:pt x="16486" y="1928"/>
                  </a:cubicBezTo>
                  <a:cubicBezTo>
                    <a:pt x="18305" y="5456"/>
                    <a:pt x="22112" y="5606"/>
                    <a:pt x="22742" y="5606"/>
                  </a:cubicBezTo>
                  <a:cubicBezTo>
                    <a:pt x="22801" y="5606"/>
                    <a:pt x="22832" y="5604"/>
                    <a:pt x="22832" y="5604"/>
                  </a:cubicBezTo>
                  <a:cubicBezTo>
                    <a:pt x="20282" y="4418"/>
                    <a:pt x="18206" y="2461"/>
                    <a:pt x="16842" y="0"/>
                  </a:cubicBezTo>
                  <a:close/>
                </a:path>
              </a:pathLst>
            </a:custGeom>
            <a:solidFill>
              <a:srgbClr val="CA9E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8788;p51">
              <a:extLst>
                <a:ext uri="{FF2B5EF4-FFF2-40B4-BE49-F238E27FC236}">
                  <a16:creationId xmlns:a16="http://schemas.microsoft.com/office/drawing/2014/main" id="{3A22CE8E-0770-4A07-9DC9-3CFBBFBA5DA6}"/>
                </a:ext>
              </a:extLst>
            </p:cNvPr>
            <p:cNvSpPr/>
            <p:nvPr/>
          </p:nvSpPr>
          <p:spPr>
            <a:xfrm>
              <a:off x="3664900" y="2451050"/>
              <a:ext cx="211275" cy="158650"/>
            </a:xfrm>
            <a:custGeom>
              <a:avLst/>
              <a:gdLst/>
              <a:ahLst/>
              <a:cxnLst/>
              <a:rect l="l" t="t" r="r" b="b"/>
              <a:pathLst>
                <a:path w="8451" h="6346" extrusionOk="0">
                  <a:moveTo>
                    <a:pt x="1068" y="1"/>
                  </a:moveTo>
                  <a:lnTo>
                    <a:pt x="0" y="3114"/>
                  </a:lnTo>
                  <a:lnTo>
                    <a:pt x="8451" y="6346"/>
                  </a:lnTo>
                  <a:lnTo>
                    <a:pt x="8451" y="5367"/>
                  </a:lnTo>
                  <a:cubicBezTo>
                    <a:pt x="8421" y="3826"/>
                    <a:pt x="7502" y="2462"/>
                    <a:pt x="6079" y="1928"/>
                  </a:cubicBezTo>
                  <a:lnTo>
                    <a:pt x="1068" y="1"/>
                  </a:lnTo>
                  <a:close/>
                </a:path>
              </a:pathLst>
            </a:custGeom>
            <a:solidFill>
              <a:schemeClr val="bg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8789;p51">
              <a:extLst>
                <a:ext uri="{FF2B5EF4-FFF2-40B4-BE49-F238E27FC236}">
                  <a16:creationId xmlns:a16="http://schemas.microsoft.com/office/drawing/2014/main" id="{314E9345-DDC6-4FC9-86EA-57556C0EA162}"/>
                </a:ext>
              </a:extLst>
            </p:cNvPr>
            <p:cNvSpPr/>
            <p:nvPr/>
          </p:nvSpPr>
          <p:spPr>
            <a:xfrm>
              <a:off x="3876150" y="2451050"/>
              <a:ext cx="210550" cy="158650"/>
            </a:xfrm>
            <a:custGeom>
              <a:avLst/>
              <a:gdLst/>
              <a:ahLst/>
              <a:cxnLst/>
              <a:rect l="l" t="t" r="r" b="b"/>
              <a:pathLst>
                <a:path w="8422" h="6346" extrusionOk="0">
                  <a:moveTo>
                    <a:pt x="7355" y="1"/>
                  </a:moveTo>
                  <a:lnTo>
                    <a:pt x="2343" y="1928"/>
                  </a:lnTo>
                  <a:cubicBezTo>
                    <a:pt x="920" y="2462"/>
                    <a:pt x="1" y="3826"/>
                    <a:pt x="1" y="5367"/>
                  </a:cubicBezTo>
                  <a:lnTo>
                    <a:pt x="1" y="6346"/>
                  </a:lnTo>
                  <a:lnTo>
                    <a:pt x="8422" y="3114"/>
                  </a:lnTo>
                  <a:lnTo>
                    <a:pt x="7355" y="1"/>
                  </a:lnTo>
                  <a:close/>
                </a:path>
              </a:pathLst>
            </a:custGeom>
            <a:solidFill>
              <a:schemeClr val="bg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8790;p51">
              <a:extLst>
                <a:ext uri="{FF2B5EF4-FFF2-40B4-BE49-F238E27FC236}">
                  <a16:creationId xmlns:a16="http://schemas.microsoft.com/office/drawing/2014/main" id="{F8EA1D54-B801-43A8-9614-0F1E5A9B1EC1}"/>
                </a:ext>
              </a:extLst>
            </p:cNvPr>
            <p:cNvSpPr/>
            <p:nvPr/>
          </p:nvSpPr>
          <p:spPr>
            <a:xfrm>
              <a:off x="3293525" y="2528875"/>
              <a:ext cx="1165300" cy="1979250"/>
            </a:xfrm>
            <a:custGeom>
              <a:avLst/>
              <a:gdLst/>
              <a:ahLst/>
              <a:cxnLst/>
              <a:rect l="l" t="t" r="r" b="b"/>
              <a:pathLst>
                <a:path w="46612" h="79170" extrusionOk="0">
                  <a:moveTo>
                    <a:pt x="14855" y="1"/>
                  </a:moveTo>
                  <a:lnTo>
                    <a:pt x="2224" y="3767"/>
                  </a:lnTo>
                  <a:lnTo>
                    <a:pt x="3173" y="43054"/>
                  </a:lnTo>
                  <a:lnTo>
                    <a:pt x="0" y="79170"/>
                  </a:lnTo>
                  <a:lnTo>
                    <a:pt x="46612" y="79170"/>
                  </a:lnTo>
                  <a:lnTo>
                    <a:pt x="43410" y="43054"/>
                  </a:lnTo>
                  <a:lnTo>
                    <a:pt x="44358" y="3767"/>
                  </a:lnTo>
                  <a:lnTo>
                    <a:pt x="31727" y="1"/>
                  </a:lnTo>
                  <a:lnTo>
                    <a:pt x="23306" y="3233"/>
                  </a:lnTo>
                  <a:lnTo>
                    <a:pt x="14855" y="1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8791;p51">
              <a:extLst>
                <a:ext uri="{FF2B5EF4-FFF2-40B4-BE49-F238E27FC236}">
                  <a16:creationId xmlns:a16="http://schemas.microsoft.com/office/drawing/2014/main" id="{773A61E2-6927-4620-AE30-105504487DA6}"/>
                </a:ext>
              </a:extLst>
            </p:cNvPr>
            <p:cNvSpPr/>
            <p:nvPr/>
          </p:nvSpPr>
          <p:spPr>
            <a:xfrm>
              <a:off x="3833175" y="2593375"/>
              <a:ext cx="86000" cy="1914750"/>
            </a:xfrm>
            <a:custGeom>
              <a:avLst/>
              <a:gdLst/>
              <a:ahLst/>
              <a:cxnLst/>
              <a:rect l="l" t="t" r="r" b="b"/>
              <a:pathLst>
                <a:path w="3440" h="76590" extrusionOk="0">
                  <a:moveTo>
                    <a:pt x="0" y="1"/>
                  </a:moveTo>
                  <a:lnTo>
                    <a:pt x="0" y="76590"/>
                  </a:lnTo>
                  <a:lnTo>
                    <a:pt x="3440" y="76590"/>
                  </a:lnTo>
                  <a:lnTo>
                    <a:pt x="3440" y="1"/>
                  </a:lnTo>
                  <a:lnTo>
                    <a:pt x="1720" y="6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8792;p51">
              <a:extLst>
                <a:ext uri="{FF2B5EF4-FFF2-40B4-BE49-F238E27FC236}">
                  <a16:creationId xmlns:a16="http://schemas.microsoft.com/office/drawing/2014/main" id="{513F4A5F-BD1A-4792-8804-5875298489AA}"/>
                </a:ext>
              </a:extLst>
            </p:cNvPr>
            <p:cNvSpPr/>
            <p:nvPr/>
          </p:nvSpPr>
          <p:spPr>
            <a:xfrm>
              <a:off x="3420275" y="3974375"/>
              <a:ext cx="312100" cy="72675"/>
            </a:xfrm>
            <a:custGeom>
              <a:avLst/>
              <a:gdLst/>
              <a:ahLst/>
              <a:cxnLst/>
              <a:rect l="l" t="t" r="r" b="b"/>
              <a:pathLst>
                <a:path w="12484" h="2907" extrusionOk="0">
                  <a:moveTo>
                    <a:pt x="89" y="1"/>
                  </a:moveTo>
                  <a:lnTo>
                    <a:pt x="0" y="2343"/>
                  </a:lnTo>
                  <a:lnTo>
                    <a:pt x="12365" y="2907"/>
                  </a:lnTo>
                  <a:lnTo>
                    <a:pt x="12484" y="564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bg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8793;p51">
              <a:extLst>
                <a:ext uri="{FF2B5EF4-FFF2-40B4-BE49-F238E27FC236}">
                  <a16:creationId xmlns:a16="http://schemas.microsoft.com/office/drawing/2014/main" id="{54D4F1E1-CEED-4C19-B003-D56EA480EBD0}"/>
                </a:ext>
              </a:extLst>
            </p:cNvPr>
            <p:cNvSpPr/>
            <p:nvPr/>
          </p:nvSpPr>
          <p:spPr>
            <a:xfrm>
              <a:off x="4019975" y="3974375"/>
              <a:ext cx="312100" cy="72675"/>
            </a:xfrm>
            <a:custGeom>
              <a:avLst/>
              <a:gdLst/>
              <a:ahLst/>
              <a:cxnLst/>
              <a:rect l="l" t="t" r="r" b="b"/>
              <a:pathLst>
                <a:path w="12484" h="2907" extrusionOk="0">
                  <a:moveTo>
                    <a:pt x="12365" y="1"/>
                  </a:moveTo>
                  <a:lnTo>
                    <a:pt x="0" y="564"/>
                  </a:lnTo>
                  <a:lnTo>
                    <a:pt x="89" y="2907"/>
                  </a:lnTo>
                  <a:lnTo>
                    <a:pt x="12484" y="2343"/>
                  </a:lnTo>
                  <a:lnTo>
                    <a:pt x="12365" y="1"/>
                  </a:lnTo>
                  <a:close/>
                </a:path>
              </a:pathLst>
            </a:custGeom>
            <a:solidFill>
              <a:schemeClr val="bg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8794;p51">
              <a:extLst>
                <a:ext uri="{FF2B5EF4-FFF2-40B4-BE49-F238E27FC236}">
                  <a16:creationId xmlns:a16="http://schemas.microsoft.com/office/drawing/2014/main" id="{AFBD1FFE-F4DB-43BA-9752-E0B991AED2A7}"/>
                </a:ext>
              </a:extLst>
            </p:cNvPr>
            <p:cNvSpPr/>
            <p:nvPr/>
          </p:nvSpPr>
          <p:spPr>
            <a:xfrm>
              <a:off x="3317225" y="3124875"/>
              <a:ext cx="1117150" cy="1111950"/>
            </a:xfrm>
            <a:custGeom>
              <a:avLst/>
              <a:gdLst/>
              <a:ahLst/>
              <a:cxnLst/>
              <a:rect l="l" t="t" r="r" b="b"/>
              <a:pathLst>
                <a:path w="44686" h="44478" extrusionOk="0">
                  <a:moveTo>
                    <a:pt x="22358" y="0"/>
                  </a:moveTo>
                  <a:lnTo>
                    <a:pt x="1543" y="26894"/>
                  </a:lnTo>
                  <a:lnTo>
                    <a:pt x="1" y="44477"/>
                  </a:lnTo>
                  <a:lnTo>
                    <a:pt x="1" y="44477"/>
                  </a:lnTo>
                  <a:lnTo>
                    <a:pt x="22358" y="12276"/>
                  </a:lnTo>
                  <a:lnTo>
                    <a:pt x="44685" y="44477"/>
                  </a:lnTo>
                  <a:lnTo>
                    <a:pt x="44685" y="44477"/>
                  </a:lnTo>
                  <a:lnTo>
                    <a:pt x="43144" y="26894"/>
                  </a:lnTo>
                  <a:lnTo>
                    <a:pt x="22358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8795;p51">
              <a:extLst>
                <a:ext uri="{FF2B5EF4-FFF2-40B4-BE49-F238E27FC236}">
                  <a16:creationId xmlns:a16="http://schemas.microsoft.com/office/drawing/2014/main" id="{B69241A0-8284-4F11-9F74-3FB9D0B3C6F8}"/>
                </a:ext>
              </a:extLst>
            </p:cNvPr>
            <p:cNvSpPr/>
            <p:nvPr/>
          </p:nvSpPr>
          <p:spPr>
            <a:xfrm>
              <a:off x="3091875" y="2623025"/>
              <a:ext cx="402550" cy="1096375"/>
            </a:xfrm>
            <a:custGeom>
              <a:avLst/>
              <a:gdLst/>
              <a:ahLst/>
              <a:cxnLst/>
              <a:rect l="l" t="t" r="r" b="b"/>
              <a:pathLst>
                <a:path w="16102" h="43855" extrusionOk="0">
                  <a:moveTo>
                    <a:pt x="10290" y="1"/>
                  </a:moveTo>
                  <a:cubicBezTo>
                    <a:pt x="8926" y="386"/>
                    <a:pt x="7888" y="1542"/>
                    <a:pt x="7621" y="2936"/>
                  </a:cubicBezTo>
                  <a:lnTo>
                    <a:pt x="1" y="43855"/>
                  </a:lnTo>
                  <a:lnTo>
                    <a:pt x="12336" y="43855"/>
                  </a:lnTo>
                  <a:lnTo>
                    <a:pt x="15271" y="24641"/>
                  </a:lnTo>
                  <a:cubicBezTo>
                    <a:pt x="16102" y="19155"/>
                    <a:pt x="15509" y="13522"/>
                    <a:pt x="13492" y="8333"/>
                  </a:cubicBezTo>
                  <a:lnTo>
                    <a:pt x="10290" y="1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8796;p51">
              <a:extLst>
                <a:ext uri="{FF2B5EF4-FFF2-40B4-BE49-F238E27FC236}">
                  <a16:creationId xmlns:a16="http://schemas.microsoft.com/office/drawing/2014/main" id="{502A6779-DB83-4B72-92CE-A792D82F0CCE}"/>
                </a:ext>
              </a:extLst>
            </p:cNvPr>
            <p:cNvSpPr/>
            <p:nvPr/>
          </p:nvSpPr>
          <p:spPr>
            <a:xfrm>
              <a:off x="3105225" y="2734225"/>
              <a:ext cx="389200" cy="985175"/>
            </a:xfrm>
            <a:custGeom>
              <a:avLst/>
              <a:gdLst/>
              <a:ahLst/>
              <a:cxnLst/>
              <a:rect l="l" t="t" r="r" b="b"/>
              <a:pathLst>
                <a:path w="15568" h="39407" extrusionOk="0">
                  <a:moveTo>
                    <a:pt x="11476" y="0"/>
                  </a:moveTo>
                  <a:lnTo>
                    <a:pt x="11950" y="1720"/>
                  </a:lnTo>
                  <a:cubicBezTo>
                    <a:pt x="13255" y="6405"/>
                    <a:pt x="13522" y="11297"/>
                    <a:pt x="12780" y="16101"/>
                  </a:cubicBezTo>
                  <a:lnTo>
                    <a:pt x="12276" y="19422"/>
                  </a:lnTo>
                  <a:cubicBezTo>
                    <a:pt x="11743" y="22713"/>
                    <a:pt x="10112" y="25738"/>
                    <a:pt x="7621" y="27961"/>
                  </a:cubicBezTo>
                  <a:lnTo>
                    <a:pt x="6227" y="29177"/>
                  </a:lnTo>
                  <a:cubicBezTo>
                    <a:pt x="4033" y="31104"/>
                    <a:pt x="2343" y="33506"/>
                    <a:pt x="1276" y="36204"/>
                  </a:cubicBezTo>
                  <a:lnTo>
                    <a:pt x="1" y="39407"/>
                  </a:lnTo>
                  <a:lnTo>
                    <a:pt x="11772" y="39407"/>
                  </a:lnTo>
                  <a:lnTo>
                    <a:pt x="14589" y="21764"/>
                  </a:lnTo>
                  <a:lnTo>
                    <a:pt x="14589" y="21764"/>
                  </a:lnTo>
                  <a:lnTo>
                    <a:pt x="14470" y="21883"/>
                  </a:lnTo>
                  <a:lnTo>
                    <a:pt x="14737" y="20222"/>
                  </a:lnTo>
                  <a:cubicBezTo>
                    <a:pt x="15568" y="14707"/>
                    <a:pt x="14975" y="9074"/>
                    <a:pt x="12958" y="3885"/>
                  </a:cubicBezTo>
                  <a:lnTo>
                    <a:pt x="11476" y="0"/>
                  </a:lnTo>
                  <a:close/>
                </a:path>
              </a:pathLst>
            </a:custGeom>
            <a:solidFill>
              <a:schemeClr val="bg2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8797;p51">
              <a:extLst>
                <a:ext uri="{FF2B5EF4-FFF2-40B4-BE49-F238E27FC236}">
                  <a16:creationId xmlns:a16="http://schemas.microsoft.com/office/drawing/2014/main" id="{CDFD9EF6-8730-407F-91E6-77CA11288A84}"/>
                </a:ext>
              </a:extLst>
            </p:cNvPr>
            <p:cNvSpPr/>
            <p:nvPr/>
          </p:nvSpPr>
          <p:spPr>
            <a:xfrm>
              <a:off x="3664900" y="2650450"/>
              <a:ext cx="211275" cy="719075"/>
            </a:xfrm>
            <a:custGeom>
              <a:avLst/>
              <a:gdLst/>
              <a:ahLst/>
              <a:cxnLst/>
              <a:rect l="l" t="t" r="r" b="b"/>
              <a:pathLst>
                <a:path w="8451" h="28763" extrusionOk="0">
                  <a:moveTo>
                    <a:pt x="5960" y="1"/>
                  </a:moveTo>
                  <a:lnTo>
                    <a:pt x="5960" y="6820"/>
                  </a:lnTo>
                  <a:lnTo>
                    <a:pt x="3559" y="18503"/>
                  </a:lnTo>
                  <a:lnTo>
                    <a:pt x="0" y="22032"/>
                  </a:lnTo>
                  <a:lnTo>
                    <a:pt x="3203" y="28762"/>
                  </a:lnTo>
                  <a:lnTo>
                    <a:pt x="6731" y="25471"/>
                  </a:lnTo>
                  <a:cubicBezTo>
                    <a:pt x="7828" y="24463"/>
                    <a:pt x="8451" y="23040"/>
                    <a:pt x="8451" y="21587"/>
                  </a:cubicBezTo>
                  <a:lnTo>
                    <a:pt x="8451" y="3173"/>
                  </a:lnTo>
                  <a:cubicBezTo>
                    <a:pt x="8451" y="1661"/>
                    <a:pt x="7413" y="357"/>
                    <a:pt x="5960" y="1"/>
                  </a:cubicBezTo>
                  <a:close/>
                </a:path>
              </a:pathLst>
            </a:custGeom>
            <a:solidFill>
              <a:srgbClr val="E5C2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8798;p51">
              <a:extLst>
                <a:ext uri="{FF2B5EF4-FFF2-40B4-BE49-F238E27FC236}">
                  <a16:creationId xmlns:a16="http://schemas.microsoft.com/office/drawing/2014/main" id="{1AF81014-4417-4748-9B80-B997DFA4F90D}"/>
                </a:ext>
              </a:extLst>
            </p:cNvPr>
            <p:cNvSpPr/>
            <p:nvPr/>
          </p:nvSpPr>
          <p:spPr>
            <a:xfrm>
              <a:off x="3072600" y="3308700"/>
              <a:ext cx="541175" cy="603750"/>
            </a:xfrm>
            <a:custGeom>
              <a:avLst/>
              <a:gdLst/>
              <a:ahLst/>
              <a:cxnLst/>
              <a:rect l="l" t="t" r="r" b="b"/>
              <a:pathLst>
                <a:path w="21647" h="24150" extrusionOk="0">
                  <a:moveTo>
                    <a:pt x="16161" y="1"/>
                  </a:moveTo>
                  <a:lnTo>
                    <a:pt x="3055" y="12010"/>
                  </a:lnTo>
                  <a:cubicBezTo>
                    <a:pt x="60" y="14708"/>
                    <a:pt x="1" y="19393"/>
                    <a:pt x="2907" y="22180"/>
                  </a:cubicBezTo>
                  <a:cubicBezTo>
                    <a:pt x="4269" y="23500"/>
                    <a:pt x="6014" y="24149"/>
                    <a:pt x="7757" y="24149"/>
                  </a:cubicBezTo>
                  <a:cubicBezTo>
                    <a:pt x="9733" y="24149"/>
                    <a:pt x="11705" y="23315"/>
                    <a:pt x="13107" y="21676"/>
                  </a:cubicBezTo>
                  <a:lnTo>
                    <a:pt x="21646" y="11595"/>
                  </a:lnTo>
                  <a:lnTo>
                    <a:pt x="16161" y="1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8799;p51">
              <a:extLst>
                <a:ext uri="{FF2B5EF4-FFF2-40B4-BE49-F238E27FC236}">
                  <a16:creationId xmlns:a16="http://schemas.microsoft.com/office/drawing/2014/main" id="{BFD527AF-F315-4EE5-862E-6A8122415063}"/>
                </a:ext>
              </a:extLst>
            </p:cNvPr>
            <p:cNvSpPr/>
            <p:nvPr/>
          </p:nvSpPr>
          <p:spPr>
            <a:xfrm>
              <a:off x="3476600" y="3156000"/>
              <a:ext cx="291350" cy="442575"/>
            </a:xfrm>
            <a:custGeom>
              <a:avLst/>
              <a:gdLst/>
              <a:ahLst/>
              <a:cxnLst/>
              <a:rect l="l" t="t" r="r" b="b"/>
              <a:pathLst>
                <a:path w="11654" h="17703" extrusionOk="0">
                  <a:moveTo>
                    <a:pt x="6672" y="1"/>
                  </a:moveTo>
                  <a:lnTo>
                    <a:pt x="1" y="6109"/>
                  </a:lnTo>
                  <a:lnTo>
                    <a:pt x="5486" y="17703"/>
                  </a:lnTo>
                  <a:lnTo>
                    <a:pt x="11654" y="1046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bg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8800;p51">
              <a:extLst>
                <a:ext uri="{FF2B5EF4-FFF2-40B4-BE49-F238E27FC236}">
                  <a16:creationId xmlns:a16="http://schemas.microsoft.com/office/drawing/2014/main" id="{0E0DE5B0-BD60-4D2F-9325-D28D7175A4D5}"/>
                </a:ext>
              </a:extLst>
            </p:cNvPr>
            <p:cNvSpPr/>
            <p:nvPr/>
          </p:nvSpPr>
          <p:spPr>
            <a:xfrm>
              <a:off x="3621900" y="3409525"/>
              <a:ext cx="68975" cy="68975"/>
            </a:xfrm>
            <a:custGeom>
              <a:avLst/>
              <a:gdLst/>
              <a:ahLst/>
              <a:cxnLst/>
              <a:rect l="l" t="t" r="r" b="b"/>
              <a:pathLst>
                <a:path w="2759" h="2759" extrusionOk="0">
                  <a:moveTo>
                    <a:pt x="1394" y="1"/>
                  </a:moveTo>
                  <a:cubicBezTo>
                    <a:pt x="623" y="1"/>
                    <a:pt x="1" y="623"/>
                    <a:pt x="1" y="1394"/>
                  </a:cubicBezTo>
                  <a:cubicBezTo>
                    <a:pt x="1" y="2135"/>
                    <a:pt x="623" y="2758"/>
                    <a:pt x="1394" y="2758"/>
                  </a:cubicBezTo>
                  <a:cubicBezTo>
                    <a:pt x="2165" y="2758"/>
                    <a:pt x="2758" y="2135"/>
                    <a:pt x="2758" y="1394"/>
                  </a:cubicBezTo>
                  <a:cubicBezTo>
                    <a:pt x="2758" y="623"/>
                    <a:pt x="2165" y="1"/>
                    <a:pt x="1394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8801;p51">
              <a:extLst>
                <a:ext uri="{FF2B5EF4-FFF2-40B4-BE49-F238E27FC236}">
                  <a16:creationId xmlns:a16="http://schemas.microsoft.com/office/drawing/2014/main" id="{C7D0B215-F778-4C78-A62A-FFDD0D96EF51}"/>
                </a:ext>
              </a:extLst>
            </p:cNvPr>
            <p:cNvSpPr/>
            <p:nvPr/>
          </p:nvSpPr>
          <p:spPr>
            <a:xfrm>
              <a:off x="3664900" y="3201225"/>
              <a:ext cx="103050" cy="168300"/>
            </a:xfrm>
            <a:custGeom>
              <a:avLst/>
              <a:gdLst/>
              <a:ahLst/>
              <a:cxnLst/>
              <a:rect l="l" t="t" r="r" b="b"/>
              <a:pathLst>
                <a:path w="4122" h="6732" extrusionOk="0">
                  <a:moveTo>
                    <a:pt x="0" y="1"/>
                  </a:moveTo>
                  <a:lnTo>
                    <a:pt x="3203" y="6731"/>
                  </a:lnTo>
                  <a:lnTo>
                    <a:pt x="4122" y="58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A9E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8802;p51">
              <a:extLst>
                <a:ext uri="{FF2B5EF4-FFF2-40B4-BE49-F238E27FC236}">
                  <a16:creationId xmlns:a16="http://schemas.microsoft.com/office/drawing/2014/main" id="{655CF2DF-B443-422A-8630-147060F86C81}"/>
                </a:ext>
              </a:extLst>
            </p:cNvPr>
            <p:cNvSpPr/>
            <p:nvPr/>
          </p:nvSpPr>
          <p:spPr>
            <a:xfrm>
              <a:off x="3862825" y="2954375"/>
              <a:ext cx="13350" cy="235750"/>
            </a:xfrm>
            <a:custGeom>
              <a:avLst/>
              <a:gdLst/>
              <a:ahLst/>
              <a:cxnLst/>
              <a:rect l="l" t="t" r="r" b="b"/>
              <a:pathLst>
                <a:path w="534" h="9430" extrusionOk="0">
                  <a:moveTo>
                    <a:pt x="534" y="1"/>
                  </a:moveTo>
                  <a:lnTo>
                    <a:pt x="386" y="950"/>
                  </a:lnTo>
                  <a:cubicBezTo>
                    <a:pt x="0" y="3766"/>
                    <a:pt x="60" y="6613"/>
                    <a:pt x="534" y="9430"/>
                  </a:cubicBezTo>
                  <a:lnTo>
                    <a:pt x="534" y="1"/>
                  </a:lnTo>
                  <a:close/>
                </a:path>
              </a:pathLst>
            </a:custGeom>
            <a:solidFill>
              <a:srgbClr val="CA9E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8803;p51">
              <a:extLst>
                <a:ext uri="{FF2B5EF4-FFF2-40B4-BE49-F238E27FC236}">
                  <a16:creationId xmlns:a16="http://schemas.microsoft.com/office/drawing/2014/main" id="{D099E99B-3B2E-4563-BE9C-775119793A51}"/>
                </a:ext>
              </a:extLst>
            </p:cNvPr>
            <p:cNvSpPr/>
            <p:nvPr/>
          </p:nvSpPr>
          <p:spPr>
            <a:xfrm>
              <a:off x="4256450" y="2623025"/>
              <a:ext cx="403275" cy="1096375"/>
            </a:xfrm>
            <a:custGeom>
              <a:avLst/>
              <a:gdLst/>
              <a:ahLst/>
              <a:cxnLst/>
              <a:rect l="l" t="t" r="r" b="b"/>
              <a:pathLst>
                <a:path w="16131" h="43855" extrusionOk="0">
                  <a:moveTo>
                    <a:pt x="5841" y="1"/>
                  </a:moveTo>
                  <a:lnTo>
                    <a:pt x="2609" y="8333"/>
                  </a:lnTo>
                  <a:cubicBezTo>
                    <a:pt x="593" y="13522"/>
                    <a:pt x="0" y="19155"/>
                    <a:pt x="830" y="24641"/>
                  </a:cubicBezTo>
                  <a:lnTo>
                    <a:pt x="3796" y="43855"/>
                  </a:lnTo>
                  <a:lnTo>
                    <a:pt x="16130" y="43855"/>
                  </a:lnTo>
                  <a:lnTo>
                    <a:pt x="8510" y="2936"/>
                  </a:lnTo>
                  <a:cubicBezTo>
                    <a:pt x="8243" y="1542"/>
                    <a:pt x="7205" y="386"/>
                    <a:pt x="5841" y="1"/>
                  </a:cubicBez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8804;p51">
              <a:extLst>
                <a:ext uri="{FF2B5EF4-FFF2-40B4-BE49-F238E27FC236}">
                  <a16:creationId xmlns:a16="http://schemas.microsoft.com/office/drawing/2014/main" id="{CBCAD6C6-FE7A-48DB-887E-ABC3220915EC}"/>
                </a:ext>
              </a:extLst>
            </p:cNvPr>
            <p:cNvSpPr/>
            <p:nvPr/>
          </p:nvSpPr>
          <p:spPr>
            <a:xfrm>
              <a:off x="4256450" y="2734225"/>
              <a:ext cx="389200" cy="985175"/>
            </a:xfrm>
            <a:custGeom>
              <a:avLst/>
              <a:gdLst/>
              <a:ahLst/>
              <a:cxnLst/>
              <a:rect l="l" t="t" r="r" b="b"/>
              <a:pathLst>
                <a:path w="15568" h="39407" extrusionOk="0">
                  <a:moveTo>
                    <a:pt x="4122" y="0"/>
                  </a:moveTo>
                  <a:lnTo>
                    <a:pt x="2639" y="3885"/>
                  </a:lnTo>
                  <a:cubicBezTo>
                    <a:pt x="623" y="9074"/>
                    <a:pt x="0" y="14707"/>
                    <a:pt x="860" y="20222"/>
                  </a:cubicBezTo>
                  <a:lnTo>
                    <a:pt x="1097" y="21883"/>
                  </a:lnTo>
                  <a:lnTo>
                    <a:pt x="979" y="21764"/>
                  </a:lnTo>
                  <a:lnTo>
                    <a:pt x="979" y="21764"/>
                  </a:lnTo>
                  <a:lnTo>
                    <a:pt x="3796" y="39407"/>
                  </a:lnTo>
                  <a:lnTo>
                    <a:pt x="15567" y="39407"/>
                  </a:lnTo>
                  <a:lnTo>
                    <a:pt x="14322" y="36204"/>
                  </a:lnTo>
                  <a:cubicBezTo>
                    <a:pt x="13225" y="33506"/>
                    <a:pt x="11535" y="31104"/>
                    <a:pt x="9370" y="29177"/>
                  </a:cubicBezTo>
                  <a:lnTo>
                    <a:pt x="7976" y="27961"/>
                  </a:lnTo>
                  <a:cubicBezTo>
                    <a:pt x="5486" y="25738"/>
                    <a:pt x="3825" y="22713"/>
                    <a:pt x="3321" y="19422"/>
                  </a:cubicBezTo>
                  <a:lnTo>
                    <a:pt x="2817" y="16101"/>
                  </a:lnTo>
                  <a:cubicBezTo>
                    <a:pt x="2046" y="11297"/>
                    <a:pt x="2343" y="6405"/>
                    <a:pt x="3647" y="1720"/>
                  </a:cubicBezTo>
                  <a:lnTo>
                    <a:pt x="4122" y="0"/>
                  </a:lnTo>
                  <a:close/>
                </a:path>
              </a:pathLst>
            </a:custGeom>
            <a:solidFill>
              <a:schemeClr val="bg2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8805;p51">
              <a:extLst>
                <a:ext uri="{FF2B5EF4-FFF2-40B4-BE49-F238E27FC236}">
                  <a16:creationId xmlns:a16="http://schemas.microsoft.com/office/drawing/2014/main" id="{D70D0C6E-E0CC-4D03-AE36-E2A20B091B04}"/>
                </a:ext>
              </a:extLst>
            </p:cNvPr>
            <p:cNvSpPr/>
            <p:nvPr/>
          </p:nvSpPr>
          <p:spPr>
            <a:xfrm>
              <a:off x="3876150" y="2650450"/>
              <a:ext cx="210550" cy="719075"/>
            </a:xfrm>
            <a:custGeom>
              <a:avLst/>
              <a:gdLst/>
              <a:ahLst/>
              <a:cxnLst/>
              <a:rect l="l" t="t" r="r" b="b"/>
              <a:pathLst>
                <a:path w="8422" h="28763" extrusionOk="0">
                  <a:moveTo>
                    <a:pt x="2462" y="1"/>
                  </a:moveTo>
                  <a:cubicBezTo>
                    <a:pt x="1009" y="357"/>
                    <a:pt x="1" y="1661"/>
                    <a:pt x="1" y="3173"/>
                  </a:cubicBezTo>
                  <a:lnTo>
                    <a:pt x="1" y="21587"/>
                  </a:lnTo>
                  <a:cubicBezTo>
                    <a:pt x="1" y="23040"/>
                    <a:pt x="594" y="24463"/>
                    <a:pt x="1691" y="25471"/>
                  </a:cubicBezTo>
                  <a:lnTo>
                    <a:pt x="5220" y="28762"/>
                  </a:lnTo>
                  <a:lnTo>
                    <a:pt x="8422" y="22032"/>
                  </a:lnTo>
                  <a:lnTo>
                    <a:pt x="4864" y="18503"/>
                  </a:lnTo>
                  <a:lnTo>
                    <a:pt x="2462" y="6820"/>
                  </a:lnTo>
                  <a:lnTo>
                    <a:pt x="2462" y="1"/>
                  </a:lnTo>
                  <a:close/>
                </a:path>
              </a:pathLst>
            </a:custGeom>
            <a:solidFill>
              <a:srgbClr val="E5C2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8806;p51">
              <a:extLst>
                <a:ext uri="{FF2B5EF4-FFF2-40B4-BE49-F238E27FC236}">
                  <a16:creationId xmlns:a16="http://schemas.microsoft.com/office/drawing/2014/main" id="{6FC970CC-A0F7-4CD9-910E-02E1B9B31284}"/>
                </a:ext>
              </a:extLst>
            </p:cNvPr>
            <p:cNvSpPr/>
            <p:nvPr/>
          </p:nvSpPr>
          <p:spPr>
            <a:xfrm>
              <a:off x="4138575" y="3308700"/>
              <a:ext cx="540425" cy="603750"/>
            </a:xfrm>
            <a:custGeom>
              <a:avLst/>
              <a:gdLst/>
              <a:ahLst/>
              <a:cxnLst/>
              <a:rect l="l" t="t" r="r" b="b"/>
              <a:pathLst>
                <a:path w="21617" h="24150" extrusionOk="0">
                  <a:moveTo>
                    <a:pt x="5486" y="1"/>
                  </a:moveTo>
                  <a:lnTo>
                    <a:pt x="1" y="11595"/>
                  </a:lnTo>
                  <a:lnTo>
                    <a:pt x="8540" y="21676"/>
                  </a:lnTo>
                  <a:cubicBezTo>
                    <a:pt x="9927" y="23315"/>
                    <a:pt x="11891" y="24149"/>
                    <a:pt x="13863" y="24149"/>
                  </a:cubicBezTo>
                  <a:cubicBezTo>
                    <a:pt x="15603" y="24149"/>
                    <a:pt x="17349" y="23500"/>
                    <a:pt x="18711" y="22180"/>
                  </a:cubicBezTo>
                  <a:cubicBezTo>
                    <a:pt x="21616" y="19393"/>
                    <a:pt x="21557" y="14708"/>
                    <a:pt x="18592" y="12010"/>
                  </a:cubicBezTo>
                  <a:lnTo>
                    <a:pt x="5486" y="1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8807;p51">
              <a:extLst>
                <a:ext uri="{FF2B5EF4-FFF2-40B4-BE49-F238E27FC236}">
                  <a16:creationId xmlns:a16="http://schemas.microsoft.com/office/drawing/2014/main" id="{9E47DF84-A274-4805-87A3-5A29EE56997A}"/>
                </a:ext>
              </a:extLst>
            </p:cNvPr>
            <p:cNvSpPr/>
            <p:nvPr/>
          </p:nvSpPr>
          <p:spPr>
            <a:xfrm>
              <a:off x="3984400" y="3156000"/>
              <a:ext cx="291350" cy="442575"/>
            </a:xfrm>
            <a:custGeom>
              <a:avLst/>
              <a:gdLst/>
              <a:ahLst/>
              <a:cxnLst/>
              <a:rect l="l" t="t" r="r" b="b"/>
              <a:pathLst>
                <a:path w="11654" h="17703" extrusionOk="0">
                  <a:moveTo>
                    <a:pt x="4952" y="1"/>
                  </a:moveTo>
                  <a:lnTo>
                    <a:pt x="0" y="10468"/>
                  </a:lnTo>
                  <a:lnTo>
                    <a:pt x="6138" y="17703"/>
                  </a:lnTo>
                  <a:lnTo>
                    <a:pt x="11653" y="6109"/>
                  </a:lnTo>
                  <a:lnTo>
                    <a:pt x="4952" y="1"/>
                  </a:lnTo>
                  <a:close/>
                </a:path>
              </a:pathLst>
            </a:custGeom>
            <a:solidFill>
              <a:schemeClr val="bg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8808;p51">
              <a:extLst>
                <a:ext uri="{FF2B5EF4-FFF2-40B4-BE49-F238E27FC236}">
                  <a16:creationId xmlns:a16="http://schemas.microsoft.com/office/drawing/2014/main" id="{F401D08F-1632-4837-B938-A7EFE99FFAF0}"/>
                </a:ext>
              </a:extLst>
            </p:cNvPr>
            <p:cNvSpPr/>
            <p:nvPr/>
          </p:nvSpPr>
          <p:spPr>
            <a:xfrm>
              <a:off x="4060750" y="3409525"/>
              <a:ext cx="68950" cy="68975"/>
            </a:xfrm>
            <a:custGeom>
              <a:avLst/>
              <a:gdLst/>
              <a:ahLst/>
              <a:cxnLst/>
              <a:rect l="l" t="t" r="r" b="b"/>
              <a:pathLst>
                <a:path w="2758" h="2759" extrusionOk="0">
                  <a:moveTo>
                    <a:pt x="1364" y="1"/>
                  </a:moveTo>
                  <a:cubicBezTo>
                    <a:pt x="623" y="1"/>
                    <a:pt x="0" y="623"/>
                    <a:pt x="0" y="1394"/>
                  </a:cubicBezTo>
                  <a:cubicBezTo>
                    <a:pt x="0" y="2135"/>
                    <a:pt x="623" y="2758"/>
                    <a:pt x="1364" y="2758"/>
                  </a:cubicBezTo>
                  <a:cubicBezTo>
                    <a:pt x="2135" y="2758"/>
                    <a:pt x="2758" y="2135"/>
                    <a:pt x="2758" y="1394"/>
                  </a:cubicBezTo>
                  <a:cubicBezTo>
                    <a:pt x="2758" y="623"/>
                    <a:pt x="2135" y="1"/>
                    <a:pt x="1364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8809;p51">
              <a:extLst>
                <a:ext uri="{FF2B5EF4-FFF2-40B4-BE49-F238E27FC236}">
                  <a16:creationId xmlns:a16="http://schemas.microsoft.com/office/drawing/2014/main" id="{04FA446B-62F3-48BA-A579-A42CB5E71DDC}"/>
                </a:ext>
              </a:extLst>
            </p:cNvPr>
            <p:cNvSpPr/>
            <p:nvPr/>
          </p:nvSpPr>
          <p:spPr>
            <a:xfrm>
              <a:off x="3984400" y="3201225"/>
              <a:ext cx="102300" cy="168300"/>
            </a:xfrm>
            <a:custGeom>
              <a:avLst/>
              <a:gdLst/>
              <a:ahLst/>
              <a:cxnLst/>
              <a:rect l="l" t="t" r="r" b="b"/>
              <a:pathLst>
                <a:path w="4092" h="6732" extrusionOk="0">
                  <a:moveTo>
                    <a:pt x="4092" y="1"/>
                  </a:moveTo>
                  <a:lnTo>
                    <a:pt x="0" y="5871"/>
                  </a:lnTo>
                  <a:lnTo>
                    <a:pt x="890" y="6731"/>
                  </a:lnTo>
                  <a:lnTo>
                    <a:pt x="4092" y="1"/>
                  </a:lnTo>
                  <a:close/>
                </a:path>
              </a:pathLst>
            </a:custGeom>
            <a:solidFill>
              <a:srgbClr val="CA9E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8810;p51">
              <a:extLst>
                <a:ext uri="{FF2B5EF4-FFF2-40B4-BE49-F238E27FC236}">
                  <a16:creationId xmlns:a16="http://schemas.microsoft.com/office/drawing/2014/main" id="{F7DA11FC-562F-412E-9E05-95D4DFE044F6}"/>
                </a:ext>
              </a:extLst>
            </p:cNvPr>
            <p:cNvSpPr/>
            <p:nvPr/>
          </p:nvSpPr>
          <p:spPr>
            <a:xfrm>
              <a:off x="3876150" y="2954375"/>
              <a:ext cx="12650" cy="235750"/>
            </a:xfrm>
            <a:custGeom>
              <a:avLst/>
              <a:gdLst/>
              <a:ahLst/>
              <a:cxnLst/>
              <a:rect l="l" t="t" r="r" b="b"/>
              <a:pathLst>
                <a:path w="506" h="9430" extrusionOk="0">
                  <a:moveTo>
                    <a:pt x="1" y="1"/>
                  </a:moveTo>
                  <a:lnTo>
                    <a:pt x="1" y="9430"/>
                  </a:lnTo>
                  <a:cubicBezTo>
                    <a:pt x="446" y="6613"/>
                    <a:pt x="505" y="3766"/>
                    <a:pt x="120" y="95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A9E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9" name="Google Shape;8811;p51">
            <a:extLst>
              <a:ext uri="{FF2B5EF4-FFF2-40B4-BE49-F238E27FC236}">
                <a16:creationId xmlns:a16="http://schemas.microsoft.com/office/drawing/2014/main" id="{0D4EBC65-BCC0-4EBA-B586-0E813EE7E0D7}"/>
              </a:ext>
            </a:extLst>
          </p:cNvPr>
          <p:cNvGrpSpPr/>
          <p:nvPr/>
        </p:nvGrpSpPr>
        <p:grpSpPr>
          <a:xfrm>
            <a:off x="7079435" y="1545418"/>
            <a:ext cx="1608011" cy="2604944"/>
            <a:chOff x="4827400" y="1545250"/>
            <a:chExt cx="1894000" cy="2834850"/>
          </a:xfrm>
        </p:grpSpPr>
        <p:sp>
          <p:nvSpPr>
            <p:cNvPr id="100" name="Google Shape;8812;p51">
              <a:extLst>
                <a:ext uri="{FF2B5EF4-FFF2-40B4-BE49-F238E27FC236}">
                  <a16:creationId xmlns:a16="http://schemas.microsoft.com/office/drawing/2014/main" id="{6CE4D4C7-237A-4292-91E2-AA1AD338117F}"/>
                </a:ext>
              </a:extLst>
            </p:cNvPr>
            <p:cNvSpPr/>
            <p:nvPr/>
          </p:nvSpPr>
          <p:spPr>
            <a:xfrm>
              <a:off x="5061650" y="2674400"/>
              <a:ext cx="1426250" cy="1705700"/>
            </a:xfrm>
            <a:custGeom>
              <a:avLst/>
              <a:gdLst/>
              <a:ahLst/>
              <a:cxnLst/>
              <a:rect l="l" t="t" r="r" b="b"/>
              <a:pathLst>
                <a:path w="57050" h="68228" extrusionOk="0">
                  <a:moveTo>
                    <a:pt x="10200" y="0"/>
                  </a:moveTo>
                  <a:lnTo>
                    <a:pt x="4092" y="2698"/>
                  </a:lnTo>
                  <a:lnTo>
                    <a:pt x="7146" y="10852"/>
                  </a:lnTo>
                  <a:cubicBezTo>
                    <a:pt x="8481" y="14470"/>
                    <a:pt x="8777" y="18414"/>
                    <a:pt x="7947" y="22209"/>
                  </a:cubicBezTo>
                  <a:lnTo>
                    <a:pt x="7206" y="25559"/>
                  </a:lnTo>
                  <a:cubicBezTo>
                    <a:pt x="6790" y="27516"/>
                    <a:pt x="7265" y="29533"/>
                    <a:pt x="8510" y="31104"/>
                  </a:cubicBezTo>
                  <a:cubicBezTo>
                    <a:pt x="9429" y="32290"/>
                    <a:pt x="9934" y="33773"/>
                    <a:pt x="9934" y="35255"/>
                  </a:cubicBezTo>
                  <a:lnTo>
                    <a:pt x="9934" y="38458"/>
                  </a:lnTo>
                  <a:cubicBezTo>
                    <a:pt x="9934" y="44003"/>
                    <a:pt x="8747" y="49458"/>
                    <a:pt x="6405" y="54469"/>
                  </a:cubicBezTo>
                  <a:lnTo>
                    <a:pt x="0" y="68228"/>
                  </a:lnTo>
                  <a:lnTo>
                    <a:pt x="57049" y="68228"/>
                  </a:lnTo>
                  <a:lnTo>
                    <a:pt x="50615" y="54499"/>
                  </a:lnTo>
                  <a:cubicBezTo>
                    <a:pt x="48273" y="49488"/>
                    <a:pt x="47087" y="44032"/>
                    <a:pt x="47087" y="38487"/>
                  </a:cubicBezTo>
                  <a:lnTo>
                    <a:pt x="47087" y="35315"/>
                  </a:lnTo>
                  <a:cubicBezTo>
                    <a:pt x="47087" y="33803"/>
                    <a:pt x="47591" y="32320"/>
                    <a:pt x="48510" y="31134"/>
                  </a:cubicBezTo>
                  <a:cubicBezTo>
                    <a:pt x="49755" y="29562"/>
                    <a:pt x="50230" y="27546"/>
                    <a:pt x="49815" y="25589"/>
                  </a:cubicBezTo>
                  <a:lnTo>
                    <a:pt x="49073" y="22239"/>
                  </a:lnTo>
                  <a:cubicBezTo>
                    <a:pt x="48243" y="18443"/>
                    <a:pt x="48540" y="14470"/>
                    <a:pt x="49904" y="10852"/>
                  </a:cubicBezTo>
                  <a:lnTo>
                    <a:pt x="52958" y="2698"/>
                  </a:lnTo>
                  <a:lnTo>
                    <a:pt x="46879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8813;p51">
              <a:extLst>
                <a:ext uri="{FF2B5EF4-FFF2-40B4-BE49-F238E27FC236}">
                  <a16:creationId xmlns:a16="http://schemas.microsoft.com/office/drawing/2014/main" id="{D995031A-0D22-4AEA-8233-F0A4EF26EBE3}"/>
                </a:ext>
              </a:extLst>
            </p:cNvPr>
            <p:cNvSpPr/>
            <p:nvPr/>
          </p:nvSpPr>
          <p:spPr>
            <a:xfrm>
              <a:off x="5229175" y="3527600"/>
              <a:ext cx="1091200" cy="493725"/>
            </a:xfrm>
            <a:custGeom>
              <a:avLst/>
              <a:gdLst/>
              <a:ahLst/>
              <a:cxnLst/>
              <a:rect l="l" t="t" r="r" b="b"/>
              <a:pathLst>
                <a:path w="43648" h="19749" extrusionOk="0">
                  <a:moveTo>
                    <a:pt x="21824" y="1"/>
                  </a:moveTo>
                  <a:lnTo>
                    <a:pt x="2966" y="9044"/>
                  </a:lnTo>
                  <a:cubicBezTo>
                    <a:pt x="2521" y="12751"/>
                    <a:pt x="1513" y="16338"/>
                    <a:pt x="1" y="19748"/>
                  </a:cubicBezTo>
                  <a:lnTo>
                    <a:pt x="17702" y="10438"/>
                  </a:lnTo>
                  <a:cubicBezTo>
                    <a:pt x="18992" y="9756"/>
                    <a:pt x="20408" y="9415"/>
                    <a:pt x="21824" y="9415"/>
                  </a:cubicBezTo>
                  <a:cubicBezTo>
                    <a:pt x="23240" y="9415"/>
                    <a:pt x="24656" y="9756"/>
                    <a:pt x="25945" y="10438"/>
                  </a:cubicBezTo>
                  <a:lnTo>
                    <a:pt x="43647" y="19748"/>
                  </a:lnTo>
                  <a:cubicBezTo>
                    <a:pt x="42135" y="16338"/>
                    <a:pt x="41127" y="12751"/>
                    <a:pt x="40682" y="9044"/>
                  </a:cubicBezTo>
                  <a:lnTo>
                    <a:pt x="21824" y="1"/>
                  </a:lnTo>
                  <a:close/>
                </a:path>
              </a:pathLst>
            </a:custGeom>
            <a:solidFill>
              <a:srgbClr val="02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8814;p51">
              <a:extLst>
                <a:ext uri="{FF2B5EF4-FFF2-40B4-BE49-F238E27FC236}">
                  <a16:creationId xmlns:a16="http://schemas.microsoft.com/office/drawing/2014/main" id="{923C648D-9C33-4022-A8C2-082D4839C5DD}"/>
                </a:ext>
              </a:extLst>
            </p:cNvPr>
            <p:cNvSpPr/>
            <p:nvPr/>
          </p:nvSpPr>
          <p:spPr>
            <a:xfrm>
              <a:off x="5292175" y="2400850"/>
              <a:ext cx="965175" cy="561925"/>
            </a:xfrm>
            <a:custGeom>
              <a:avLst/>
              <a:gdLst/>
              <a:ahLst/>
              <a:cxnLst/>
              <a:rect l="l" t="t" r="r" b="b"/>
              <a:pathLst>
                <a:path w="38607" h="22477" extrusionOk="0">
                  <a:moveTo>
                    <a:pt x="7088" y="1"/>
                  </a:moveTo>
                  <a:lnTo>
                    <a:pt x="6672" y="2847"/>
                  </a:lnTo>
                  <a:cubicBezTo>
                    <a:pt x="6583" y="3351"/>
                    <a:pt x="6524" y="3885"/>
                    <a:pt x="6554" y="4419"/>
                  </a:cubicBezTo>
                  <a:cubicBezTo>
                    <a:pt x="6554" y="6524"/>
                    <a:pt x="5338" y="8422"/>
                    <a:pt x="3411" y="9282"/>
                  </a:cubicBezTo>
                  <a:lnTo>
                    <a:pt x="1" y="10794"/>
                  </a:lnTo>
                  <a:lnTo>
                    <a:pt x="2877" y="15538"/>
                  </a:lnTo>
                  <a:cubicBezTo>
                    <a:pt x="5486" y="19838"/>
                    <a:pt x="10171" y="22476"/>
                    <a:pt x="15212" y="22476"/>
                  </a:cubicBezTo>
                  <a:lnTo>
                    <a:pt x="23366" y="22476"/>
                  </a:lnTo>
                  <a:cubicBezTo>
                    <a:pt x="28437" y="22476"/>
                    <a:pt x="33121" y="19838"/>
                    <a:pt x="35731" y="15538"/>
                  </a:cubicBezTo>
                  <a:lnTo>
                    <a:pt x="38607" y="10794"/>
                  </a:lnTo>
                  <a:lnTo>
                    <a:pt x="35197" y="9282"/>
                  </a:lnTo>
                  <a:cubicBezTo>
                    <a:pt x="33270" y="8422"/>
                    <a:pt x="32054" y="6494"/>
                    <a:pt x="32084" y="4419"/>
                  </a:cubicBezTo>
                  <a:cubicBezTo>
                    <a:pt x="32084" y="3885"/>
                    <a:pt x="32054" y="3351"/>
                    <a:pt x="31965" y="2847"/>
                  </a:cubicBezTo>
                  <a:lnTo>
                    <a:pt x="31550" y="1"/>
                  </a:lnTo>
                  <a:lnTo>
                    <a:pt x="19304" y="6465"/>
                  </a:lnTo>
                  <a:lnTo>
                    <a:pt x="7088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8815;p51">
              <a:extLst>
                <a:ext uri="{FF2B5EF4-FFF2-40B4-BE49-F238E27FC236}">
                  <a16:creationId xmlns:a16="http://schemas.microsoft.com/office/drawing/2014/main" id="{749B5D78-AC70-4A16-AC9A-0225176F089C}"/>
                </a:ext>
              </a:extLst>
            </p:cNvPr>
            <p:cNvSpPr/>
            <p:nvPr/>
          </p:nvSpPr>
          <p:spPr>
            <a:xfrm>
              <a:off x="5380400" y="1545250"/>
              <a:ext cx="788750" cy="1061700"/>
            </a:xfrm>
            <a:custGeom>
              <a:avLst/>
              <a:gdLst/>
              <a:ahLst/>
              <a:cxnLst/>
              <a:rect l="l" t="t" r="r" b="b"/>
              <a:pathLst>
                <a:path w="31550" h="42468" extrusionOk="0">
                  <a:moveTo>
                    <a:pt x="15775" y="0"/>
                  </a:moveTo>
                  <a:cubicBezTo>
                    <a:pt x="12054" y="0"/>
                    <a:pt x="8332" y="1653"/>
                    <a:pt x="5842" y="4959"/>
                  </a:cubicBezTo>
                  <a:lnTo>
                    <a:pt x="3114" y="8577"/>
                  </a:lnTo>
                  <a:cubicBezTo>
                    <a:pt x="1097" y="11275"/>
                    <a:pt x="0" y="14566"/>
                    <a:pt x="30" y="17946"/>
                  </a:cubicBezTo>
                  <a:lnTo>
                    <a:pt x="30" y="25715"/>
                  </a:lnTo>
                  <a:cubicBezTo>
                    <a:pt x="0" y="28739"/>
                    <a:pt x="890" y="31675"/>
                    <a:pt x="2521" y="34225"/>
                  </a:cubicBezTo>
                  <a:lnTo>
                    <a:pt x="3944" y="36360"/>
                  </a:lnTo>
                  <a:cubicBezTo>
                    <a:pt x="6405" y="40185"/>
                    <a:pt x="10645" y="42468"/>
                    <a:pt x="15152" y="42468"/>
                  </a:cubicBezTo>
                  <a:lnTo>
                    <a:pt x="16398" y="42468"/>
                  </a:lnTo>
                  <a:cubicBezTo>
                    <a:pt x="20934" y="42468"/>
                    <a:pt x="25145" y="40155"/>
                    <a:pt x="27606" y="36360"/>
                  </a:cubicBezTo>
                  <a:lnTo>
                    <a:pt x="29029" y="34195"/>
                  </a:lnTo>
                  <a:cubicBezTo>
                    <a:pt x="30660" y="31675"/>
                    <a:pt x="31549" y="28710"/>
                    <a:pt x="31549" y="25715"/>
                  </a:cubicBezTo>
                  <a:lnTo>
                    <a:pt x="31549" y="17917"/>
                  </a:lnTo>
                  <a:cubicBezTo>
                    <a:pt x="31549" y="14566"/>
                    <a:pt x="30452" y="11275"/>
                    <a:pt x="28436" y="8577"/>
                  </a:cubicBezTo>
                  <a:lnTo>
                    <a:pt x="25708" y="4959"/>
                  </a:lnTo>
                  <a:cubicBezTo>
                    <a:pt x="23217" y="1653"/>
                    <a:pt x="19496" y="0"/>
                    <a:pt x="1577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8816;p51">
              <a:extLst>
                <a:ext uri="{FF2B5EF4-FFF2-40B4-BE49-F238E27FC236}">
                  <a16:creationId xmlns:a16="http://schemas.microsoft.com/office/drawing/2014/main" id="{9956153A-E61C-4A27-8E14-8EB54965A1D5}"/>
                </a:ext>
              </a:extLst>
            </p:cNvPr>
            <p:cNvSpPr/>
            <p:nvPr/>
          </p:nvSpPr>
          <p:spPr>
            <a:xfrm>
              <a:off x="5466375" y="2442375"/>
              <a:ext cx="576025" cy="368900"/>
            </a:xfrm>
            <a:custGeom>
              <a:avLst/>
              <a:gdLst/>
              <a:ahLst/>
              <a:cxnLst/>
              <a:rect l="l" t="t" r="r" b="b"/>
              <a:pathLst>
                <a:path w="23041" h="14756" extrusionOk="0">
                  <a:moveTo>
                    <a:pt x="208" y="0"/>
                  </a:moveTo>
                  <a:cubicBezTo>
                    <a:pt x="1" y="2521"/>
                    <a:pt x="505" y="5011"/>
                    <a:pt x="1691" y="7235"/>
                  </a:cubicBezTo>
                  <a:cubicBezTo>
                    <a:pt x="4113" y="11925"/>
                    <a:pt x="8908" y="14756"/>
                    <a:pt x="14034" y="14756"/>
                  </a:cubicBezTo>
                  <a:cubicBezTo>
                    <a:pt x="14807" y="14756"/>
                    <a:pt x="15587" y="14691"/>
                    <a:pt x="16368" y="14559"/>
                  </a:cubicBezTo>
                  <a:cubicBezTo>
                    <a:pt x="18859" y="14174"/>
                    <a:pt x="21172" y="13077"/>
                    <a:pt x="23040" y="11386"/>
                  </a:cubicBezTo>
                  <a:lnTo>
                    <a:pt x="23040" y="11386"/>
                  </a:lnTo>
                  <a:cubicBezTo>
                    <a:pt x="20905" y="12395"/>
                    <a:pt x="18592" y="12928"/>
                    <a:pt x="16220" y="13017"/>
                  </a:cubicBezTo>
                  <a:cubicBezTo>
                    <a:pt x="15964" y="13030"/>
                    <a:pt x="15709" y="13037"/>
                    <a:pt x="15454" y="13037"/>
                  </a:cubicBezTo>
                  <a:cubicBezTo>
                    <a:pt x="10488" y="13037"/>
                    <a:pt x="5818" y="10581"/>
                    <a:pt x="3025" y="6435"/>
                  </a:cubicBezTo>
                  <a:cubicBezTo>
                    <a:pt x="1661" y="4507"/>
                    <a:pt x="713" y="2313"/>
                    <a:pt x="208" y="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8817;p51">
              <a:extLst>
                <a:ext uri="{FF2B5EF4-FFF2-40B4-BE49-F238E27FC236}">
                  <a16:creationId xmlns:a16="http://schemas.microsoft.com/office/drawing/2014/main" id="{71FF9EE1-6604-4756-A7F6-9EFDB8125DBD}"/>
                </a:ext>
              </a:extLst>
            </p:cNvPr>
            <p:cNvSpPr/>
            <p:nvPr/>
          </p:nvSpPr>
          <p:spPr>
            <a:xfrm>
              <a:off x="5713225" y="2445325"/>
              <a:ext cx="370675" cy="258650"/>
            </a:xfrm>
            <a:custGeom>
              <a:avLst/>
              <a:gdLst/>
              <a:ahLst/>
              <a:cxnLst/>
              <a:rect l="l" t="t" r="r" b="b"/>
              <a:pathLst>
                <a:path w="14827" h="10346" extrusionOk="0">
                  <a:moveTo>
                    <a:pt x="14827" y="1"/>
                  </a:moveTo>
                  <a:cubicBezTo>
                    <a:pt x="14263" y="1395"/>
                    <a:pt x="13522" y="2729"/>
                    <a:pt x="12603" y="3915"/>
                  </a:cubicBezTo>
                  <a:cubicBezTo>
                    <a:pt x="10616" y="6613"/>
                    <a:pt x="7740" y="8511"/>
                    <a:pt x="4449" y="9311"/>
                  </a:cubicBezTo>
                  <a:cubicBezTo>
                    <a:pt x="3100" y="9642"/>
                    <a:pt x="1700" y="9819"/>
                    <a:pt x="321" y="9819"/>
                  </a:cubicBezTo>
                  <a:cubicBezTo>
                    <a:pt x="214" y="9819"/>
                    <a:pt x="107" y="9818"/>
                    <a:pt x="1" y="9815"/>
                  </a:cubicBezTo>
                  <a:lnTo>
                    <a:pt x="1" y="9815"/>
                  </a:lnTo>
                  <a:cubicBezTo>
                    <a:pt x="1071" y="10158"/>
                    <a:pt x="2203" y="10346"/>
                    <a:pt x="3330" y="10346"/>
                  </a:cubicBezTo>
                  <a:cubicBezTo>
                    <a:pt x="3764" y="10346"/>
                    <a:pt x="4198" y="10318"/>
                    <a:pt x="4626" y="10260"/>
                  </a:cubicBezTo>
                  <a:cubicBezTo>
                    <a:pt x="8333" y="9845"/>
                    <a:pt x="11595" y="7681"/>
                    <a:pt x="13433" y="4478"/>
                  </a:cubicBezTo>
                  <a:cubicBezTo>
                    <a:pt x="14233" y="3114"/>
                    <a:pt x="14708" y="1572"/>
                    <a:pt x="14827" y="1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8818;p51">
              <a:extLst>
                <a:ext uri="{FF2B5EF4-FFF2-40B4-BE49-F238E27FC236}">
                  <a16:creationId xmlns:a16="http://schemas.microsoft.com/office/drawing/2014/main" id="{6CB14706-4BC1-4596-901B-1B10DA6DAE5A}"/>
                </a:ext>
              </a:extLst>
            </p:cNvPr>
            <p:cNvSpPr/>
            <p:nvPr/>
          </p:nvSpPr>
          <p:spPr>
            <a:xfrm>
              <a:off x="5429325" y="2717375"/>
              <a:ext cx="700525" cy="214225"/>
            </a:xfrm>
            <a:custGeom>
              <a:avLst/>
              <a:gdLst/>
              <a:ahLst/>
              <a:cxnLst/>
              <a:rect l="l" t="t" r="r" b="b"/>
              <a:pathLst>
                <a:path w="28021" h="8569" extrusionOk="0">
                  <a:moveTo>
                    <a:pt x="0" y="1"/>
                  </a:moveTo>
                  <a:lnTo>
                    <a:pt x="0" y="1"/>
                  </a:lnTo>
                  <a:cubicBezTo>
                    <a:pt x="1186" y="2373"/>
                    <a:pt x="2966" y="4389"/>
                    <a:pt x="5189" y="5842"/>
                  </a:cubicBezTo>
                  <a:cubicBezTo>
                    <a:pt x="7902" y="7656"/>
                    <a:pt x="11022" y="8568"/>
                    <a:pt x="14142" y="8568"/>
                  </a:cubicBezTo>
                  <a:cubicBezTo>
                    <a:pt x="17094" y="8568"/>
                    <a:pt x="20045" y="7752"/>
                    <a:pt x="22654" y="6109"/>
                  </a:cubicBezTo>
                  <a:cubicBezTo>
                    <a:pt x="24907" y="4715"/>
                    <a:pt x="26776" y="2758"/>
                    <a:pt x="28021" y="416"/>
                  </a:cubicBezTo>
                  <a:lnTo>
                    <a:pt x="28021" y="416"/>
                  </a:lnTo>
                  <a:cubicBezTo>
                    <a:pt x="26242" y="2165"/>
                    <a:pt x="24166" y="3618"/>
                    <a:pt x="21883" y="4686"/>
                  </a:cubicBezTo>
                  <a:cubicBezTo>
                    <a:pt x="19440" y="5821"/>
                    <a:pt x="16801" y="6392"/>
                    <a:pt x="14167" y="6392"/>
                  </a:cubicBezTo>
                  <a:cubicBezTo>
                    <a:pt x="11366" y="6392"/>
                    <a:pt x="8571" y="5747"/>
                    <a:pt x="6020" y="4449"/>
                  </a:cubicBezTo>
                  <a:cubicBezTo>
                    <a:pt x="3766" y="3322"/>
                    <a:pt x="1750" y="1839"/>
                    <a:pt x="0" y="1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8819;p51">
              <a:extLst>
                <a:ext uri="{FF2B5EF4-FFF2-40B4-BE49-F238E27FC236}">
                  <a16:creationId xmlns:a16="http://schemas.microsoft.com/office/drawing/2014/main" id="{4E0FCF4B-B598-49FF-B26D-1B46240B94FA}"/>
                </a:ext>
              </a:extLst>
            </p:cNvPr>
            <p:cNvSpPr/>
            <p:nvPr/>
          </p:nvSpPr>
          <p:spPr>
            <a:xfrm>
              <a:off x="5436725" y="2029475"/>
              <a:ext cx="395150" cy="531625"/>
            </a:xfrm>
            <a:custGeom>
              <a:avLst/>
              <a:gdLst/>
              <a:ahLst/>
              <a:cxnLst/>
              <a:rect l="l" t="t" r="r" b="b"/>
              <a:pathLst>
                <a:path w="15806" h="21265" extrusionOk="0">
                  <a:moveTo>
                    <a:pt x="861" y="1"/>
                  </a:moveTo>
                  <a:lnTo>
                    <a:pt x="861" y="1"/>
                  </a:lnTo>
                  <a:cubicBezTo>
                    <a:pt x="208" y="2284"/>
                    <a:pt x="1" y="4656"/>
                    <a:pt x="208" y="7028"/>
                  </a:cubicBezTo>
                  <a:cubicBezTo>
                    <a:pt x="446" y="9756"/>
                    <a:pt x="1306" y="12395"/>
                    <a:pt x="2758" y="14737"/>
                  </a:cubicBezTo>
                  <a:cubicBezTo>
                    <a:pt x="4241" y="17050"/>
                    <a:pt x="6376" y="18888"/>
                    <a:pt x="8867" y="20074"/>
                  </a:cubicBezTo>
                  <a:cubicBezTo>
                    <a:pt x="9993" y="20608"/>
                    <a:pt x="11209" y="20964"/>
                    <a:pt x="12454" y="21142"/>
                  </a:cubicBezTo>
                  <a:cubicBezTo>
                    <a:pt x="12978" y="21227"/>
                    <a:pt x="13509" y="21264"/>
                    <a:pt x="14043" y="21264"/>
                  </a:cubicBezTo>
                  <a:cubicBezTo>
                    <a:pt x="14627" y="21264"/>
                    <a:pt x="15216" y="21219"/>
                    <a:pt x="15805" y="21142"/>
                  </a:cubicBezTo>
                  <a:cubicBezTo>
                    <a:pt x="13492" y="21112"/>
                    <a:pt x="11209" y="20519"/>
                    <a:pt x="9193" y="19393"/>
                  </a:cubicBezTo>
                  <a:cubicBezTo>
                    <a:pt x="6910" y="18147"/>
                    <a:pt x="4982" y="16368"/>
                    <a:pt x="3589" y="14174"/>
                  </a:cubicBezTo>
                  <a:cubicBezTo>
                    <a:pt x="2195" y="11980"/>
                    <a:pt x="1306" y="9489"/>
                    <a:pt x="920" y="6939"/>
                  </a:cubicBezTo>
                  <a:cubicBezTo>
                    <a:pt x="594" y="4626"/>
                    <a:pt x="564" y="2284"/>
                    <a:pt x="861" y="1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8820;p51">
              <a:extLst>
                <a:ext uri="{FF2B5EF4-FFF2-40B4-BE49-F238E27FC236}">
                  <a16:creationId xmlns:a16="http://schemas.microsoft.com/office/drawing/2014/main" id="{AD75C0A2-7E75-44CC-9FD6-397FF9C6EC02}"/>
                </a:ext>
              </a:extLst>
            </p:cNvPr>
            <p:cNvSpPr/>
            <p:nvPr/>
          </p:nvSpPr>
          <p:spPr>
            <a:xfrm>
              <a:off x="5943025" y="1940525"/>
              <a:ext cx="177200" cy="516700"/>
            </a:xfrm>
            <a:custGeom>
              <a:avLst/>
              <a:gdLst/>
              <a:ahLst/>
              <a:cxnLst/>
              <a:rect l="l" t="t" r="r" b="b"/>
              <a:pathLst>
                <a:path w="7088" h="20668" extrusionOk="0">
                  <a:moveTo>
                    <a:pt x="5723" y="0"/>
                  </a:moveTo>
                  <a:lnTo>
                    <a:pt x="5723" y="0"/>
                  </a:lnTo>
                  <a:cubicBezTo>
                    <a:pt x="5546" y="3232"/>
                    <a:pt x="5872" y="7413"/>
                    <a:pt x="5279" y="11416"/>
                  </a:cubicBezTo>
                  <a:cubicBezTo>
                    <a:pt x="5130" y="12395"/>
                    <a:pt x="4923" y="13373"/>
                    <a:pt x="4656" y="14352"/>
                  </a:cubicBezTo>
                  <a:cubicBezTo>
                    <a:pt x="4389" y="15271"/>
                    <a:pt x="4033" y="16160"/>
                    <a:pt x="3589" y="17020"/>
                  </a:cubicBezTo>
                  <a:cubicBezTo>
                    <a:pt x="3173" y="17821"/>
                    <a:pt x="2669" y="18562"/>
                    <a:pt x="2047" y="19214"/>
                  </a:cubicBezTo>
                  <a:cubicBezTo>
                    <a:pt x="1454" y="19807"/>
                    <a:pt x="772" y="20312"/>
                    <a:pt x="1" y="20667"/>
                  </a:cubicBezTo>
                  <a:cubicBezTo>
                    <a:pt x="890" y="20549"/>
                    <a:pt x="1750" y="20223"/>
                    <a:pt x="2491" y="19748"/>
                  </a:cubicBezTo>
                  <a:cubicBezTo>
                    <a:pt x="3292" y="19155"/>
                    <a:pt x="4033" y="18444"/>
                    <a:pt x="4597" y="17643"/>
                  </a:cubicBezTo>
                  <a:cubicBezTo>
                    <a:pt x="5219" y="16753"/>
                    <a:pt x="5694" y="15805"/>
                    <a:pt x="6050" y="14796"/>
                  </a:cubicBezTo>
                  <a:cubicBezTo>
                    <a:pt x="6376" y="13759"/>
                    <a:pt x="6643" y="12721"/>
                    <a:pt x="6791" y="11653"/>
                  </a:cubicBezTo>
                  <a:cubicBezTo>
                    <a:pt x="7087" y="9578"/>
                    <a:pt x="7087" y="7443"/>
                    <a:pt x="6821" y="5367"/>
                  </a:cubicBezTo>
                  <a:cubicBezTo>
                    <a:pt x="6583" y="3529"/>
                    <a:pt x="6228" y="1750"/>
                    <a:pt x="5723" y="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8821;p51">
              <a:extLst>
                <a:ext uri="{FF2B5EF4-FFF2-40B4-BE49-F238E27FC236}">
                  <a16:creationId xmlns:a16="http://schemas.microsoft.com/office/drawing/2014/main" id="{EC45B43A-02AF-4DE5-B730-8F61EC47668E}"/>
                </a:ext>
              </a:extLst>
            </p:cNvPr>
            <p:cNvSpPr/>
            <p:nvPr/>
          </p:nvSpPr>
          <p:spPr>
            <a:xfrm>
              <a:off x="5501225" y="1704050"/>
              <a:ext cx="547100" cy="798750"/>
            </a:xfrm>
            <a:custGeom>
              <a:avLst/>
              <a:gdLst/>
              <a:ahLst/>
              <a:cxnLst/>
              <a:rect l="l" t="t" r="r" b="b"/>
              <a:pathLst>
                <a:path w="21884" h="31950" extrusionOk="0">
                  <a:moveTo>
                    <a:pt x="10887" y="1"/>
                  </a:moveTo>
                  <a:cubicBezTo>
                    <a:pt x="4864" y="1"/>
                    <a:pt x="1" y="4882"/>
                    <a:pt x="1" y="10912"/>
                  </a:cubicBezTo>
                  <a:lnTo>
                    <a:pt x="1" y="20935"/>
                  </a:lnTo>
                  <a:cubicBezTo>
                    <a:pt x="1" y="23840"/>
                    <a:pt x="1276" y="26628"/>
                    <a:pt x="3499" y="28525"/>
                  </a:cubicBezTo>
                  <a:lnTo>
                    <a:pt x="4834" y="29682"/>
                  </a:lnTo>
                  <a:cubicBezTo>
                    <a:pt x="6598" y="31194"/>
                    <a:pt x="8770" y="31950"/>
                    <a:pt x="10938" y="31950"/>
                  </a:cubicBezTo>
                  <a:cubicBezTo>
                    <a:pt x="13106" y="31950"/>
                    <a:pt x="15271" y="31194"/>
                    <a:pt x="17020" y="29682"/>
                  </a:cubicBezTo>
                  <a:lnTo>
                    <a:pt x="18384" y="28525"/>
                  </a:lnTo>
                  <a:cubicBezTo>
                    <a:pt x="20608" y="26628"/>
                    <a:pt x="21883" y="23870"/>
                    <a:pt x="21883" y="20935"/>
                  </a:cubicBezTo>
                  <a:lnTo>
                    <a:pt x="21883" y="10942"/>
                  </a:lnTo>
                  <a:cubicBezTo>
                    <a:pt x="21883" y="4893"/>
                    <a:pt x="16991" y="1"/>
                    <a:pt x="10942" y="1"/>
                  </a:cubicBezTo>
                  <a:cubicBezTo>
                    <a:pt x="10924" y="1"/>
                    <a:pt x="10905" y="1"/>
                    <a:pt x="10887" y="1"/>
                  </a:cubicBezTo>
                  <a:close/>
                </a:path>
              </a:pathLst>
            </a:custGeom>
            <a:solidFill>
              <a:srgbClr val="E5C2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8822;p51">
              <a:extLst>
                <a:ext uri="{FF2B5EF4-FFF2-40B4-BE49-F238E27FC236}">
                  <a16:creationId xmlns:a16="http://schemas.microsoft.com/office/drawing/2014/main" id="{4A5051DE-62A4-46C6-8063-DFA68166DAFD}"/>
                </a:ext>
              </a:extLst>
            </p:cNvPr>
            <p:cNvSpPr/>
            <p:nvPr/>
          </p:nvSpPr>
          <p:spPr>
            <a:xfrm>
              <a:off x="5501225" y="1704050"/>
              <a:ext cx="547100" cy="298775"/>
            </a:xfrm>
            <a:custGeom>
              <a:avLst/>
              <a:gdLst/>
              <a:ahLst/>
              <a:cxnLst/>
              <a:rect l="l" t="t" r="r" b="b"/>
              <a:pathLst>
                <a:path w="21884" h="11951" extrusionOk="0">
                  <a:moveTo>
                    <a:pt x="10887" y="1"/>
                  </a:moveTo>
                  <a:cubicBezTo>
                    <a:pt x="4864" y="1"/>
                    <a:pt x="1" y="4882"/>
                    <a:pt x="1" y="10912"/>
                  </a:cubicBezTo>
                  <a:lnTo>
                    <a:pt x="1" y="11950"/>
                  </a:lnTo>
                  <a:lnTo>
                    <a:pt x="1365" y="9786"/>
                  </a:lnTo>
                  <a:cubicBezTo>
                    <a:pt x="3588" y="6272"/>
                    <a:pt x="7265" y="4515"/>
                    <a:pt x="10942" y="4515"/>
                  </a:cubicBezTo>
                  <a:cubicBezTo>
                    <a:pt x="14619" y="4515"/>
                    <a:pt x="18295" y="6272"/>
                    <a:pt x="20519" y="9786"/>
                  </a:cubicBezTo>
                  <a:lnTo>
                    <a:pt x="21854" y="11950"/>
                  </a:lnTo>
                  <a:lnTo>
                    <a:pt x="21854" y="10912"/>
                  </a:lnTo>
                  <a:lnTo>
                    <a:pt x="21883" y="10912"/>
                  </a:lnTo>
                  <a:cubicBezTo>
                    <a:pt x="21883" y="4893"/>
                    <a:pt x="16991" y="1"/>
                    <a:pt x="10942" y="1"/>
                  </a:cubicBezTo>
                  <a:cubicBezTo>
                    <a:pt x="10924" y="1"/>
                    <a:pt x="10905" y="1"/>
                    <a:pt x="10887" y="1"/>
                  </a:cubicBezTo>
                  <a:close/>
                </a:path>
              </a:pathLst>
            </a:custGeom>
            <a:solidFill>
              <a:schemeClr val="tx2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8823;p51">
              <a:extLst>
                <a:ext uri="{FF2B5EF4-FFF2-40B4-BE49-F238E27FC236}">
                  <a16:creationId xmlns:a16="http://schemas.microsoft.com/office/drawing/2014/main" id="{71329E4E-FBD1-4A89-965B-DE0494FAC59C}"/>
                </a:ext>
              </a:extLst>
            </p:cNvPr>
            <p:cNvSpPr/>
            <p:nvPr/>
          </p:nvSpPr>
          <p:spPr>
            <a:xfrm>
              <a:off x="5548675" y="3013150"/>
              <a:ext cx="226850" cy="685725"/>
            </a:xfrm>
            <a:custGeom>
              <a:avLst/>
              <a:gdLst/>
              <a:ahLst/>
              <a:cxnLst/>
              <a:rect l="l" t="t" r="r" b="b"/>
              <a:pathLst>
                <a:path w="9074" h="27429" extrusionOk="0">
                  <a:moveTo>
                    <a:pt x="6583" y="1"/>
                  </a:moveTo>
                  <a:lnTo>
                    <a:pt x="6583" y="6821"/>
                  </a:lnTo>
                  <a:lnTo>
                    <a:pt x="4744" y="15805"/>
                  </a:lnTo>
                  <a:cubicBezTo>
                    <a:pt x="4389" y="17436"/>
                    <a:pt x="3114" y="18740"/>
                    <a:pt x="1453" y="19096"/>
                  </a:cubicBezTo>
                  <a:lnTo>
                    <a:pt x="0" y="19422"/>
                  </a:lnTo>
                  <a:lnTo>
                    <a:pt x="1512" y="27428"/>
                  </a:lnTo>
                  <a:lnTo>
                    <a:pt x="6227" y="25768"/>
                  </a:lnTo>
                  <a:cubicBezTo>
                    <a:pt x="7917" y="25175"/>
                    <a:pt x="9074" y="23573"/>
                    <a:pt x="9074" y="21765"/>
                  </a:cubicBezTo>
                  <a:lnTo>
                    <a:pt x="9074" y="3203"/>
                  </a:lnTo>
                  <a:cubicBezTo>
                    <a:pt x="9074" y="1691"/>
                    <a:pt x="8036" y="386"/>
                    <a:pt x="6583" y="1"/>
                  </a:cubicBezTo>
                  <a:close/>
                </a:path>
              </a:pathLst>
            </a:custGeom>
            <a:solidFill>
              <a:srgbClr val="E5C2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8824;p51">
              <a:extLst>
                <a:ext uri="{FF2B5EF4-FFF2-40B4-BE49-F238E27FC236}">
                  <a16:creationId xmlns:a16="http://schemas.microsoft.com/office/drawing/2014/main" id="{5ECFFEC2-3E34-4F66-A2C0-55277672F440}"/>
                </a:ext>
              </a:extLst>
            </p:cNvPr>
            <p:cNvSpPr/>
            <p:nvPr/>
          </p:nvSpPr>
          <p:spPr>
            <a:xfrm>
              <a:off x="5762150" y="3317825"/>
              <a:ext cx="12625" cy="235000"/>
            </a:xfrm>
            <a:custGeom>
              <a:avLst/>
              <a:gdLst/>
              <a:ahLst/>
              <a:cxnLst/>
              <a:rect l="l" t="t" r="r" b="b"/>
              <a:pathLst>
                <a:path w="505" h="9400" extrusionOk="0">
                  <a:moveTo>
                    <a:pt x="505" y="0"/>
                  </a:moveTo>
                  <a:lnTo>
                    <a:pt x="386" y="920"/>
                  </a:lnTo>
                  <a:cubicBezTo>
                    <a:pt x="1" y="3736"/>
                    <a:pt x="30" y="6613"/>
                    <a:pt x="505" y="9400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rgbClr val="CA9E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8825;p51">
              <a:extLst>
                <a:ext uri="{FF2B5EF4-FFF2-40B4-BE49-F238E27FC236}">
                  <a16:creationId xmlns:a16="http://schemas.microsoft.com/office/drawing/2014/main" id="{4BB1417E-F2FF-4090-9A26-72A7A2432367}"/>
                </a:ext>
              </a:extLst>
            </p:cNvPr>
            <p:cNvSpPr/>
            <p:nvPr/>
          </p:nvSpPr>
          <p:spPr>
            <a:xfrm>
              <a:off x="4827400" y="2741850"/>
              <a:ext cx="765775" cy="1192650"/>
            </a:xfrm>
            <a:custGeom>
              <a:avLst/>
              <a:gdLst/>
              <a:ahLst/>
              <a:cxnLst/>
              <a:rect l="l" t="t" r="r" b="b"/>
              <a:pathLst>
                <a:path w="30631" h="47706" extrusionOk="0">
                  <a:moveTo>
                    <a:pt x="13462" y="0"/>
                  </a:moveTo>
                  <a:cubicBezTo>
                    <a:pt x="11920" y="771"/>
                    <a:pt x="10794" y="2165"/>
                    <a:pt x="10319" y="3825"/>
                  </a:cubicBezTo>
                  <a:lnTo>
                    <a:pt x="682" y="37302"/>
                  </a:lnTo>
                  <a:cubicBezTo>
                    <a:pt x="0" y="39614"/>
                    <a:pt x="416" y="42135"/>
                    <a:pt x="1780" y="44121"/>
                  </a:cubicBezTo>
                  <a:cubicBezTo>
                    <a:pt x="3320" y="46422"/>
                    <a:pt x="5878" y="47706"/>
                    <a:pt x="8521" y="47706"/>
                  </a:cubicBezTo>
                  <a:cubicBezTo>
                    <a:pt x="9490" y="47706"/>
                    <a:pt x="10470" y="47533"/>
                    <a:pt x="11416" y="47175"/>
                  </a:cubicBezTo>
                  <a:lnTo>
                    <a:pt x="30630" y="39911"/>
                  </a:lnTo>
                  <a:lnTo>
                    <a:pt x="28762" y="29741"/>
                  </a:lnTo>
                  <a:lnTo>
                    <a:pt x="14352" y="33269"/>
                  </a:lnTo>
                  <a:lnTo>
                    <a:pt x="14352" y="33269"/>
                  </a:lnTo>
                  <a:lnTo>
                    <a:pt x="17317" y="19511"/>
                  </a:lnTo>
                  <a:cubicBezTo>
                    <a:pt x="18147" y="15716"/>
                    <a:pt x="17851" y="11772"/>
                    <a:pt x="16516" y="8154"/>
                  </a:cubicBezTo>
                  <a:lnTo>
                    <a:pt x="13462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8826;p51">
              <a:extLst>
                <a:ext uri="{FF2B5EF4-FFF2-40B4-BE49-F238E27FC236}">
                  <a16:creationId xmlns:a16="http://schemas.microsoft.com/office/drawing/2014/main" id="{96B79188-82AE-4765-9924-F4B319098510}"/>
                </a:ext>
              </a:extLst>
            </p:cNvPr>
            <p:cNvSpPr/>
            <p:nvPr/>
          </p:nvSpPr>
          <p:spPr>
            <a:xfrm>
              <a:off x="4936375" y="3431250"/>
              <a:ext cx="280225" cy="217950"/>
            </a:xfrm>
            <a:custGeom>
              <a:avLst/>
              <a:gdLst/>
              <a:ahLst/>
              <a:cxnLst/>
              <a:rect l="l" t="t" r="r" b="b"/>
              <a:pathLst>
                <a:path w="11209" h="8718" extrusionOk="0">
                  <a:moveTo>
                    <a:pt x="11208" y="0"/>
                  </a:moveTo>
                  <a:lnTo>
                    <a:pt x="9933" y="2550"/>
                  </a:lnTo>
                  <a:cubicBezTo>
                    <a:pt x="9429" y="3588"/>
                    <a:pt x="8510" y="4329"/>
                    <a:pt x="7443" y="4655"/>
                  </a:cubicBezTo>
                  <a:cubicBezTo>
                    <a:pt x="5071" y="5337"/>
                    <a:pt x="2876" y="6464"/>
                    <a:pt x="949" y="7976"/>
                  </a:cubicBezTo>
                  <a:lnTo>
                    <a:pt x="0" y="8717"/>
                  </a:lnTo>
                  <a:lnTo>
                    <a:pt x="9993" y="5693"/>
                  </a:lnTo>
                  <a:lnTo>
                    <a:pt x="11208" y="0"/>
                  </a:lnTo>
                  <a:close/>
                </a:path>
              </a:pathLst>
            </a:custGeom>
            <a:solidFill>
              <a:srgbClr val="04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8827;p51">
              <a:extLst>
                <a:ext uri="{FF2B5EF4-FFF2-40B4-BE49-F238E27FC236}">
                  <a16:creationId xmlns:a16="http://schemas.microsoft.com/office/drawing/2014/main" id="{AF89B047-03F2-46CC-99D9-157FEF537D02}"/>
                </a:ext>
              </a:extLst>
            </p:cNvPr>
            <p:cNvSpPr/>
            <p:nvPr/>
          </p:nvSpPr>
          <p:spPr>
            <a:xfrm>
              <a:off x="5194325" y="2824125"/>
              <a:ext cx="87500" cy="489275"/>
            </a:xfrm>
            <a:custGeom>
              <a:avLst/>
              <a:gdLst/>
              <a:ahLst/>
              <a:cxnLst/>
              <a:rect l="l" t="t" r="r" b="b"/>
              <a:pathLst>
                <a:path w="3500" h="19571" extrusionOk="0">
                  <a:moveTo>
                    <a:pt x="1" y="1"/>
                  </a:moveTo>
                  <a:lnTo>
                    <a:pt x="357" y="1632"/>
                  </a:lnTo>
                  <a:cubicBezTo>
                    <a:pt x="1632" y="7532"/>
                    <a:pt x="2136" y="13551"/>
                    <a:pt x="1928" y="19570"/>
                  </a:cubicBezTo>
                  <a:lnTo>
                    <a:pt x="2670" y="16250"/>
                  </a:lnTo>
                  <a:cubicBezTo>
                    <a:pt x="3500" y="12425"/>
                    <a:pt x="3203" y="8481"/>
                    <a:pt x="1839" y="486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4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8828;p51">
              <a:extLst>
                <a:ext uri="{FF2B5EF4-FFF2-40B4-BE49-F238E27FC236}">
                  <a16:creationId xmlns:a16="http://schemas.microsoft.com/office/drawing/2014/main" id="{97C05C26-AF07-4479-ABEC-7E84E31ED0FA}"/>
                </a:ext>
              </a:extLst>
            </p:cNvPr>
            <p:cNvSpPr/>
            <p:nvPr/>
          </p:nvSpPr>
          <p:spPr>
            <a:xfrm>
              <a:off x="5397450" y="3515750"/>
              <a:ext cx="99350" cy="279475"/>
            </a:xfrm>
            <a:custGeom>
              <a:avLst/>
              <a:gdLst/>
              <a:ahLst/>
              <a:cxnLst/>
              <a:rect l="l" t="t" r="r" b="b"/>
              <a:pathLst>
                <a:path w="3974" h="11179" extrusionOk="0">
                  <a:moveTo>
                    <a:pt x="1068" y="0"/>
                  </a:moveTo>
                  <a:lnTo>
                    <a:pt x="0" y="267"/>
                  </a:lnTo>
                  <a:cubicBezTo>
                    <a:pt x="0" y="297"/>
                    <a:pt x="0" y="326"/>
                    <a:pt x="0" y="356"/>
                  </a:cubicBezTo>
                  <a:cubicBezTo>
                    <a:pt x="89" y="919"/>
                    <a:pt x="475" y="1364"/>
                    <a:pt x="979" y="1572"/>
                  </a:cubicBezTo>
                  <a:cubicBezTo>
                    <a:pt x="1157" y="1601"/>
                    <a:pt x="1275" y="1750"/>
                    <a:pt x="1305" y="1928"/>
                  </a:cubicBezTo>
                  <a:cubicBezTo>
                    <a:pt x="1335" y="2105"/>
                    <a:pt x="1275" y="2283"/>
                    <a:pt x="1127" y="2402"/>
                  </a:cubicBezTo>
                  <a:cubicBezTo>
                    <a:pt x="238" y="3143"/>
                    <a:pt x="475" y="4626"/>
                    <a:pt x="1602" y="5041"/>
                  </a:cubicBezTo>
                  <a:cubicBezTo>
                    <a:pt x="1779" y="5100"/>
                    <a:pt x="1898" y="5249"/>
                    <a:pt x="1928" y="5397"/>
                  </a:cubicBezTo>
                  <a:cubicBezTo>
                    <a:pt x="1957" y="5575"/>
                    <a:pt x="1898" y="5753"/>
                    <a:pt x="1750" y="5871"/>
                  </a:cubicBezTo>
                  <a:cubicBezTo>
                    <a:pt x="831" y="6642"/>
                    <a:pt x="1097" y="8095"/>
                    <a:pt x="2224" y="8510"/>
                  </a:cubicBezTo>
                  <a:cubicBezTo>
                    <a:pt x="2580" y="8658"/>
                    <a:pt x="2669" y="9103"/>
                    <a:pt x="2372" y="9340"/>
                  </a:cubicBezTo>
                  <a:cubicBezTo>
                    <a:pt x="1839" y="9815"/>
                    <a:pt x="1661" y="10556"/>
                    <a:pt x="1957" y="11179"/>
                  </a:cubicBezTo>
                  <a:lnTo>
                    <a:pt x="2936" y="10793"/>
                  </a:lnTo>
                  <a:cubicBezTo>
                    <a:pt x="2906" y="10764"/>
                    <a:pt x="2906" y="10704"/>
                    <a:pt x="2906" y="10645"/>
                  </a:cubicBezTo>
                  <a:cubicBezTo>
                    <a:pt x="2847" y="10467"/>
                    <a:pt x="2936" y="10289"/>
                    <a:pt x="3054" y="10171"/>
                  </a:cubicBezTo>
                  <a:cubicBezTo>
                    <a:pt x="3974" y="9400"/>
                    <a:pt x="3707" y="7947"/>
                    <a:pt x="2610" y="7532"/>
                  </a:cubicBezTo>
                  <a:cubicBezTo>
                    <a:pt x="2432" y="7472"/>
                    <a:pt x="2313" y="7324"/>
                    <a:pt x="2284" y="7146"/>
                  </a:cubicBezTo>
                  <a:cubicBezTo>
                    <a:pt x="2254" y="6968"/>
                    <a:pt x="2313" y="6790"/>
                    <a:pt x="2461" y="6701"/>
                  </a:cubicBezTo>
                  <a:cubicBezTo>
                    <a:pt x="3351" y="5930"/>
                    <a:pt x="3114" y="4448"/>
                    <a:pt x="1987" y="4033"/>
                  </a:cubicBezTo>
                  <a:cubicBezTo>
                    <a:pt x="1809" y="3974"/>
                    <a:pt x="1690" y="3855"/>
                    <a:pt x="1661" y="3677"/>
                  </a:cubicBezTo>
                  <a:cubicBezTo>
                    <a:pt x="1631" y="3499"/>
                    <a:pt x="1690" y="3321"/>
                    <a:pt x="1839" y="3203"/>
                  </a:cubicBezTo>
                  <a:cubicBezTo>
                    <a:pt x="2758" y="2432"/>
                    <a:pt x="2491" y="979"/>
                    <a:pt x="1364" y="564"/>
                  </a:cubicBezTo>
                  <a:cubicBezTo>
                    <a:pt x="1127" y="475"/>
                    <a:pt x="1009" y="237"/>
                    <a:pt x="106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8829;p51">
              <a:extLst>
                <a:ext uri="{FF2B5EF4-FFF2-40B4-BE49-F238E27FC236}">
                  <a16:creationId xmlns:a16="http://schemas.microsoft.com/office/drawing/2014/main" id="{6ACC3C35-6715-4DE7-BF72-AF0978C97D1B}"/>
                </a:ext>
              </a:extLst>
            </p:cNvPr>
            <p:cNvSpPr/>
            <p:nvPr/>
          </p:nvSpPr>
          <p:spPr>
            <a:xfrm>
              <a:off x="5774750" y="3013150"/>
              <a:ext cx="226125" cy="685725"/>
            </a:xfrm>
            <a:custGeom>
              <a:avLst/>
              <a:gdLst/>
              <a:ahLst/>
              <a:cxnLst/>
              <a:rect l="l" t="t" r="r" b="b"/>
              <a:pathLst>
                <a:path w="9045" h="27429" extrusionOk="0">
                  <a:moveTo>
                    <a:pt x="2462" y="1"/>
                  </a:moveTo>
                  <a:cubicBezTo>
                    <a:pt x="1009" y="386"/>
                    <a:pt x="1" y="1691"/>
                    <a:pt x="1" y="3203"/>
                  </a:cubicBezTo>
                  <a:lnTo>
                    <a:pt x="1" y="21765"/>
                  </a:lnTo>
                  <a:cubicBezTo>
                    <a:pt x="1" y="23573"/>
                    <a:pt x="1128" y="25175"/>
                    <a:pt x="2847" y="25768"/>
                  </a:cubicBezTo>
                  <a:lnTo>
                    <a:pt x="7562" y="27428"/>
                  </a:lnTo>
                  <a:lnTo>
                    <a:pt x="9045" y="19422"/>
                  </a:lnTo>
                  <a:lnTo>
                    <a:pt x="7562" y="19096"/>
                  </a:lnTo>
                  <a:cubicBezTo>
                    <a:pt x="5931" y="18740"/>
                    <a:pt x="4656" y="17436"/>
                    <a:pt x="4300" y="15805"/>
                  </a:cubicBezTo>
                  <a:lnTo>
                    <a:pt x="2462" y="6821"/>
                  </a:lnTo>
                  <a:lnTo>
                    <a:pt x="2462" y="1"/>
                  </a:lnTo>
                  <a:close/>
                </a:path>
              </a:pathLst>
            </a:custGeom>
            <a:solidFill>
              <a:srgbClr val="E5C2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8830;p51">
              <a:extLst>
                <a:ext uri="{FF2B5EF4-FFF2-40B4-BE49-F238E27FC236}">
                  <a16:creationId xmlns:a16="http://schemas.microsoft.com/office/drawing/2014/main" id="{1BD5E272-DFDB-4C40-8FA5-6B0D17ADA819}"/>
                </a:ext>
              </a:extLst>
            </p:cNvPr>
            <p:cNvSpPr/>
            <p:nvPr/>
          </p:nvSpPr>
          <p:spPr>
            <a:xfrm>
              <a:off x="5774750" y="3317825"/>
              <a:ext cx="12625" cy="235000"/>
            </a:xfrm>
            <a:custGeom>
              <a:avLst/>
              <a:gdLst/>
              <a:ahLst/>
              <a:cxnLst/>
              <a:rect l="l" t="t" r="r" b="b"/>
              <a:pathLst>
                <a:path w="505" h="9400" extrusionOk="0">
                  <a:moveTo>
                    <a:pt x="1" y="0"/>
                  </a:moveTo>
                  <a:lnTo>
                    <a:pt x="1" y="9400"/>
                  </a:lnTo>
                  <a:cubicBezTo>
                    <a:pt x="475" y="6613"/>
                    <a:pt x="505" y="3736"/>
                    <a:pt x="119" y="92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A9E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8831;p51">
              <a:extLst>
                <a:ext uri="{FF2B5EF4-FFF2-40B4-BE49-F238E27FC236}">
                  <a16:creationId xmlns:a16="http://schemas.microsoft.com/office/drawing/2014/main" id="{C4F7ADBD-C2BC-412C-9BD3-F597D98D0773}"/>
                </a:ext>
              </a:extLst>
            </p:cNvPr>
            <p:cNvSpPr/>
            <p:nvPr/>
          </p:nvSpPr>
          <p:spPr>
            <a:xfrm>
              <a:off x="5956375" y="2741850"/>
              <a:ext cx="765025" cy="1192650"/>
            </a:xfrm>
            <a:custGeom>
              <a:avLst/>
              <a:gdLst/>
              <a:ahLst/>
              <a:cxnLst/>
              <a:rect l="l" t="t" r="r" b="b"/>
              <a:pathLst>
                <a:path w="30601" h="47706" extrusionOk="0">
                  <a:moveTo>
                    <a:pt x="17169" y="0"/>
                  </a:moveTo>
                  <a:lnTo>
                    <a:pt x="14115" y="8154"/>
                  </a:lnTo>
                  <a:cubicBezTo>
                    <a:pt x="12751" y="11772"/>
                    <a:pt x="12484" y="15716"/>
                    <a:pt x="13314" y="19511"/>
                  </a:cubicBezTo>
                  <a:lnTo>
                    <a:pt x="16279" y="33269"/>
                  </a:lnTo>
                  <a:lnTo>
                    <a:pt x="1839" y="29741"/>
                  </a:lnTo>
                  <a:lnTo>
                    <a:pt x="0" y="39911"/>
                  </a:lnTo>
                  <a:lnTo>
                    <a:pt x="19215" y="47175"/>
                  </a:lnTo>
                  <a:cubicBezTo>
                    <a:pt x="20161" y="47533"/>
                    <a:pt x="21141" y="47706"/>
                    <a:pt x="22109" y="47706"/>
                  </a:cubicBezTo>
                  <a:cubicBezTo>
                    <a:pt x="24753" y="47706"/>
                    <a:pt x="27310" y="46422"/>
                    <a:pt x="28851" y="44121"/>
                  </a:cubicBezTo>
                  <a:cubicBezTo>
                    <a:pt x="30215" y="42135"/>
                    <a:pt x="30601" y="39614"/>
                    <a:pt x="29948" y="37302"/>
                  </a:cubicBezTo>
                  <a:lnTo>
                    <a:pt x="20312" y="3825"/>
                  </a:lnTo>
                  <a:cubicBezTo>
                    <a:pt x="19837" y="2165"/>
                    <a:pt x="18710" y="771"/>
                    <a:pt x="17169" y="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8832;p51">
              <a:extLst>
                <a:ext uri="{FF2B5EF4-FFF2-40B4-BE49-F238E27FC236}">
                  <a16:creationId xmlns:a16="http://schemas.microsoft.com/office/drawing/2014/main" id="{24FAEE0D-2E4F-40D5-87A9-ECDE29493F1A}"/>
                </a:ext>
              </a:extLst>
            </p:cNvPr>
            <p:cNvSpPr/>
            <p:nvPr/>
          </p:nvSpPr>
          <p:spPr>
            <a:xfrm>
              <a:off x="6332950" y="3431250"/>
              <a:ext cx="280975" cy="217950"/>
            </a:xfrm>
            <a:custGeom>
              <a:avLst/>
              <a:gdLst/>
              <a:ahLst/>
              <a:cxnLst/>
              <a:rect l="l" t="t" r="r" b="b"/>
              <a:pathLst>
                <a:path w="11239" h="8718" extrusionOk="0">
                  <a:moveTo>
                    <a:pt x="0" y="0"/>
                  </a:moveTo>
                  <a:lnTo>
                    <a:pt x="1216" y="5693"/>
                  </a:lnTo>
                  <a:lnTo>
                    <a:pt x="11238" y="8717"/>
                  </a:lnTo>
                  <a:lnTo>
                    <a:pt x="10289" y="7976"/>
                  </a:lnTo>
                  <a:cubicBezTo>
                    <a:pt x="8332" y="6464"/>
                    <a:pt x="6138" y="5337"/>
                    <a:pt x="3796" y="4655"/>
                  </a:cubicBezTo>
                  <a:cubicBezTo>
                    <a:pt x="2699" y="4329"/>
                    <a:pt x="1779" y="3588"/>
                    <a:pt x="1275" y="25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4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8833;p51">
              <a:extLst>
                <a:ext uri="{FF2B5EF4-FFF2-40B4-BE49-F238E27FC236}">
                  <a16:creationId xmlns:a16="http://schemas.microsoft.com/office/drawing/2014/main" id="{A637A0FF-761F-465A-BEF2-97655D826AEB}"/>
                </a:ext>
              </a:extLst>
            </p:cNvPr>
            <p:cNvSpPr/>
            <p:nvPr/>
          </p:nvSpPr>
          <p:spPr>
            <a:xfrm>
              <a:off x="6268450" y="2824125"/>
              <a:ext cx="86750" cy="489275"/>
            </a:xfrm>
            <a:custGeom>
              <a:avLst/>
              <a:gdLst/>
              <a:ahLst/>
              <a:cxnLst/>
              <a:rect l="l" t="t" r="r" b="b"/>
              <a:pathLst>
                <a:path w="3470" h="19571" extrusionOk="0">
                  <a:moveTo>
                    <a:pt x="3470" y="1"/>
                  </a:moveTo>
                  <a:lnTo>
                    <a:pt x="1632" y="4863"/>
                  </a:lnTo>
                  <a:cubicBezTo>
                    <a:pt x="268" y="8481"/>
                    <a:pt x="1" y="12425"/>
                    <a:pt x="831" y="16250"/>
                  </a:cubicBezTo>
                  <a:lnTo>
                    <a:pt x="1572" y="19570"/>
                  </a:lnTo>
                  <a:cubicBezTo>
                    <a:pt x="1335" y="13551"/>
                    <a:pt x="1839" y="7532"/>
                    <a:pt x="3084" y="1632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rgbClr val="04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8834;p51">
              <a:extLst>
                <a:ext uri="{FF2B5EF4-FFF2-40B4-BE49-F238E27FC236}">
                  <a16:creationId xmlns:a16="http://schemas.microsoft.com/office/drawing/2014/main" id="{C5B5D5BA-F283-445A-86E1-0B66D56FEE04}"/>
                </a:ext>
              </a:extLst>
            </p:cNvPr>
            <p:cNvSpPr/>
            <p:nvPr/>
          </p:nvSpPr>
          <p:spPr>
            <a:xfrm>
              <a:off x="6052750" y="3515750"/>
              <a:ext cx="100100" cy="279475"/>
            </a:xfrm>
            <a:custGeom>
              <a:avLst/>
              <a:gdLst/>
              <a:ahLst/>
              <a:cxnLst/>
              <a:rect l="l" t="t" r="r" b="b"/>
              <a:pathLst>
                <a:path w="4004" h="11179" extrusionOk="0">
                  <a:moveTo>
                    <a:pt x="2936" y="0"/>
                  </a:moveTo>
                  <a:lnTo>
                    <a:pt x="2936" y="0"/>
                  </a:lnTo>
                  <a:cubicBezTo>
                    <a:pt x="2965" y="237"/>
                    <a:pt x="2847" y="475"/>
                    <a:pt x="2609" y="564"/>
                  </a:cubicBezTo>
                  <a:cubicBezTo>
                    <a:pt x="1483" y="979"/>
                    <a:pt x="1246" y="2432"/>
                    <a:pt x="2135" y="3203"/>
                  </a:cubicBezTo>
                  <a:cubicBezTo>
                    <a:pt x="2283" y="3321"/>
                    <a:pt x="2343" y="3499"/>
                    <a:pt x="2313" y="3677"/>
                  </a:cubicBezTo>
                  <a:cubicBezTo>
                    <a:pt x="2283" y="3855"/>
                    <a:pt x="2165" y="3974"/>
                    <a:pt x="1987" y="4033"/>
                  </a:cubicBezTo>
                  <a:cubicBezTo>
                    <a:pt x="890" y="4448"/>
                    <a:pt x="623" y="5930"/>
                    <a:pt x="1542" y="6701"/>
                  </a:cubicBezTo>
                  <a:cubicBezTo>
                    <a:pt x="1661" y="6790"/>
                    <a:pt x="1750" y="6968"/>
                    <a:pt x="1690" y="7146"/>
                  </a:cubicBezTo>
                  <a:cubicBezTo>
                    <a:pt x="1661" y="7324"/>
                    <a:pt x="1542" y="7472"/>
                    <a:pt x="1394" y="7532"/>
                  </a:cubicBezTo>
                  <a:cubicBezTo>
                    <a:pt x="267" y="7947"/>
                    <a:pt x="0" y="9400"/>
                    <a:pt x="919" y="10171"/>
                  </a:cubicBezTo>
                  <a:cubicBezTo>
                    <a:pt x="1038" y="10289"/>
                    <a:pt x="1097" y="10467"/>
                    <a:pt x="1068" y="10645"/>
                  </a:cubicBezTo>
                  <a:cubicBezTo>
                    <a:pt x="1068" y="10704"/>
                    <a:pt x="1068" y="10764"/>
                    <a:pt x="1038" y="10793"/>
                  </a:cubicBezTo>
                  <a:lnTo>
                    <a:pt x="2046" y="11179"/>
                  </a:lnTo>
                  <a:cubicBezTo>
                    <a:pt x="2313" y="10556"/>
                    <a:pt x="2165" y="9785"/>
                    <a:pt x="1601" y="9340"/>
                  </a:cubicBezTo>
                  <a:cubicBezTo>
                    <a:pt x="1334" y="9103"/>
                    <a:pt x="1394" y="8658"/>
                    <a:pt x="1750" y="8510"/>
                  </a:cubicBezTo>
                  <a:cubicBezTo>
                    <a:pt x="2876" y="8095"/>
                    <a:pt x="3143" y="6642"/>
                    <a:pt x="2224" y="5871"/>
                  </a:cubicBezTo>
                  <a:cubicBezTo>
                    <a:pt x="2105" y="5753"/>
                    <a:pt x="2016" y="5575"/>
                    <a:pt x="2046" y="5397"/>
                  </a:cubicBezTo>
                  <a:cubicBezTo>
                    <a:pt x="2105" y="5249"/>
                    <a:pt x="2224" y="5100"/>
                    <a:pt x="2372" y="5041"/>
                  </a:cubicBezTo>
                  <a:cubicBezTo>
                    <a:pt x="3499" y="4626"/>
                    <a:pt x="3766" y="3143"/>
                    <a:pt x="2847" y="2402"/>
                  </a:cubicBezTo>
                  <a:cubicBezTo>
                    <a:pt x="2698" y="2283"/>
                    <a:pt x="2639" y="2105"/>
                    <a:pt x="2669" y="1928"/>
                  </a:cubicBezTo>
                  <a:cubicBezTo>
                    <a:pt x="2698" y="1750"/>
                    <a:pt x="2817" y="1601"/>
                    <a:pt x="2995" y="1572"/>
                  </a:cubicBezTo>
                  <a:cubicBezTo>
                    <a:pt x="3529" y="1364"/>
                    <a:pt x="3884" y="919"/>
                    <a:pt x="4003" y="356"/>
                  </a:cubicBezTo>
                  <a:cubicBezTo>
                    <a:pt x="4003" y="326"/>
                    <a:pt x="4003" y="297"/>
                    <a:pt x="4003" y="267"/>
                  </a:cubicBezTo>
                  <a:lnTo>
                    <a:pt x="2936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64" name="Picture 63" descr="A logo with white text&#10;&#10;Description automatically generated">
            <a:extLst>
              <a:ext uri="{FF2B5EF4-FFF2-40B4-BE49-F238E27FC236}">
                <a16:creationId xmlns:a16="http://schemas.microsoft.com/office/drawing/2014/main" id="{409B9707-80ED-48A2-BBE5-DFAC3583FF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7C5DCBD6-1AB0-4EE3-8CAA-6D86E29582D2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41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2" name="Google Shape;119;p24">
            <a:extLst>
              <a:ext uri="{FF2B5EF4-FFF2-40B4-BE49-F238E27FC236}">
                <a16:creationId xmlns:a16="http://schemas.microsoft.com/office/drawing/2014/main" id="{2009D742-C725-B604-FCEA-F725C379F4A8}"/>
              </a:ext>
            </a:extLst>
          </p:cNvPr>
          <p:cNvSpPr txBox="1">
            <a:spLocks/>
          </p:cNvSpPr>
          <p:nvPr/>
        </p:nvSpPr>
        <p:spPr>
          <a:xfrm>
            <a:off x="91053" y="4749301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</p:spTree>
    <p:extLst>
      <p:ext uri="{BB962C8B-B14F-4D97-AF65-F5344CB8AC3E}">
        <p14:creationId xmlns:p14="http://schemas.microsoft.com/office/powerpoint/2010/main" val="32819879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F1F77-FDAD-5EAE-1245-4AFD2B827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634" y="107268"/>
            <a:ext cx="6850604" cy="667500"/>
          </a:xfrm>
        </p:spPr>
        <p:txBody>
          <a:bodyPr/>
          <a:lstStyle/>
          <a:p>
            <a:r>
              <a:rPr lang="en-MY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Bagaimana</a:t>
            </a:r>
            <a:r>
              <a:rPr lang="en-MY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kefahaman</a:t>
            </a:r>
            <a:r>
              <a:rPr lang="en-MY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anda </a:t>
            </a:r>
            <a:r>
              <a:rPr lang="en-MY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selepas</a:t>
            </a:r>
            <a:r>
              <a:rPr lang="en-MY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tamat</a:t>
            </a:r>
            <a:r>
              <a:rPr lang="en-MY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sesi</a:t>
            </a:r>
            <a:r>
              <a:rPr lang="en-MY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MY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Google Shape;274;p36">
            <a:extLst>
              <a:ext uri="{FF2B5EF4-FFF2-40B4-BE49-F238E27FC236}">
                <a16:creationId xmlns:a16="http://schemas.microsoft.com/office/drawing/2014/main" id="{E038D8C5-A782-448B-898A-80BF2932376D}"/>
              </a:ext>
            </a:extLst>
          </p:cNvPr>
          <p:cNvSpPr txBox="1">
            <a:spLocks/>
          </p:cNvSpPr>
          <p:nvPr/>
        </p:nvSpPr>
        <p:spPr>
          <a:xfrm>
            <a:off x="1194294" y="3469027"/>
            <a:ext cx="6755412" cy="46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mo"/>
              <a:buNone/>
              <a:tabLst/>
              <a:defRPr/>
            </a:pPr>
            <a:r>
              <a:rPr lang="en-MY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Skala 1 </a:t>
            </a:r>
            <a:r>
              <a:rPr lang="en-MY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hingga</a:t>
            </a:r>
            <a:r>
              <a:rPr lang="en-MY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10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exend Exa" panose="020B0604020202020204" charset="0"/>
              <a:cs typeface="Lexend Exa" panose="020B0604020202020204" charset="0"/>
              <a:sym typeface="Arimo"/>
            </a:endParaRPr>
          </a:p>
        </p:txBody>
      </p:sp>
      <p:pic>
        <p:nvPicPr>
          <p:cNvPr id="10" name="Picture 9" descr="A logo with white text&#10;&#10;Description automatically generated">
            <a:extLst>
              <a:ext uri="{FF2B5EF4-FFF2-40B4-BE49-F238E27FC236}">
                <a16:creationId xmlns:a16="http://schemas.microsoft.com/office/drawing/2014/main" id="{CC7F0AA6-8C49-41F1-ABF2-265F6EBBE1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pic>
        <p:nvPicPr>
          <p:cNvPr id="11" name="Picture 2" descr="How To Calculate NPS | The Complete Guide to Net Promoter Score (NPS)">
            <a:extLst>
              <a:ext uri="{FF2B5EF4-FFF2-40B4-BE49-F238E27FC236}">
                <a16:creationId xmlns:a16="http://schemas.microsoft.com/office/drawing/2014/main" id="{8E65CCC6-8611-4045-81E2-414BB9450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4" t="42266" r="8288" b="31187"/>
          <a:stretch/>
        </p:blipFill>
        <p:spPr bwMode="auto">
          <a:xfrm>
            <a:off x="1194294" y="2228167"/>
            <a:ext cx="6755412" cy="73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74;p36">
            <a:extLst>
              <a:ext uri="{FF2B5EF4-FFF2-40B4-BE49-F238E27FC236}">
                <a16:creationId xmlns:a16="http://schemas.microsoft.com/office/drawing/2014/main" id="{129542F6-55DF-45B6-AC9F-D5ED3769EE1E}"/>
              </a:ext>
            </a:extLst>
          </p:cNvPr>
          <p:cNvSpPr txBox="1">
            <a:spLocks/>
          </p:cNvSpPr>
          <p:nvPr/>
        </p:nvSpPr>
        <p:spPr>
          <a:xfrm>
            <a:off x="464634" y="2983826"/>
            <a:ext cx="1504632" cy="46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mo"/>
              <a:buNone/>
              <a:tabLst/>
              <a:defRPr/>
            </a:pP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Sangat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tidak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faham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exend Exa" panose="020B0604020202020204" charset="0"/>
              <a:cs typeface="Lexend Exa" panose="020B0604020202020204" charset="0"/>
              <a:sym typeface="Arimo"/>
            </a:endParaRPr>
          </a:p>
        </p:txBody>
      </p:sp>
      <p:sp>
        <p:nvSpPr>
          <p:cNvPr id="13" name="Google Shape;274;p36">
            <a:extLst>
              <a:ext uri="{FF2B5EF4-FFF2-40B4-BE49-F238E27FC236}">
                <a16:creationId xmlns:a16="http://schemas.microsoft.com/office/drawing/2014/main" id="{DEEB2410-7B10-4C33-A00B-7C4861D65765}"/>
              </a:ext>
            </a:extLst>
          </p:cNvPr>
          <p:cNvSpPr txBox="1">
            <a:spLocks/>
          </p:cNvSpPr>
          <p:nvPr/>
        </p:nvSpPr>
        <p:spPr>
          <a:xfrm>
            <a:off x="7219539" y="3051852"/>
            <a:ext cx="1504632" cy="46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mo"/>
              <a:buNone/>
              <a:tabLst/>
              <a:defRPr/>
            </a:pP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Sangat faham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exend Exa" panose="020B0604020202020204" charset="0"/>
              <a:cs typeface="Lexend Exa" panose="020B0604020202020204" charset="0"/>
              <a:sym typeface="Arim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B7DA18-E498-4A79-950D-681929BECF23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42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6699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logo with white text&#10;&#10;Description automatically generated">
            <a:extLst>
              <a:ext uri="{FF2B5EF4-FFF2-40B4-BE49-F238E27FC236}">
                <a16:creationId xmlns:a16="http://schemas.microsoft.com/office/drawing/2014/main" id="{CC7F0AA6-8C49-41F1-ABF2-265F6EBBE1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12" name="Google Shape;274;p36">
            <a:extLst>
              <a:ext uri="{FF2B5EF4-FFF2-40B4-BE49-F238E27FC236}">
                <a16:creationId xmlns:a16="http://schemas.microsoft.com/office/drawing/2014/main" id="{129542F6-55DF-45B6-AC9F-D5ED3769EE1E}"/>
              </a:ext>
            </a:extLst>
          </p:cNvPr>
          <p:cNvSpPr txBox="1">
            <a:spLocks/>
          </p:cNvSpPr>
          <p:nvPr/>
        </p:nvSpPr>
        <p:spPr>
          <a:xfrm>
            <a:off x="1586854" y="3082256"/>
            <a:ext cx="1504632" cy="46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mo"/>
              <a:buNone/>
              <a:tabLst/>
              <a:defRPr/>
            </a:pP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Sangat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tidak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faham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exend Exa" panose="020B0604020202020204" charset="0"/>
              <a:cs typeface="Lexend Exa" panose="020B0604020202020204" charset="0"/>
              <a:sym typeface="Arimo"/>
            </a:endParaRPr>
          </a:p>
        </p:txBody>
      </p:sp>
      <p:sp>
        <p:nvSpPr>
          <p:cNvPr id="13" name="Google Shape;274;p36">
            <a:extLst>
              <a:ext uri="{FF2B5EF4-FFF2-40B4-BE49-F238E27FC236}">
                <a16:creationId xmlns:a16="http://schemas.microsoft.com/office/drawing/2014/main" id="{DEEB2410-7B10-4C33-A00B-7C4861D65765}"/>
              </a:ext>
            </a:extLst>
          </p:cNvPr>
          <p:cNvSpPr txBox="1">
            <a:spLocks/>
          </p:cNvSpPr>
          <p:nvPr/>
        </p:nvSpPr>
        <p:spPr>
          <a:xfrm>
            <a:off x="6052514" y="3187323"/>
            <a:ext cx="1504632" cy="46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mo"/>
              <a:buNone/>
              <a:tabLst/>
              <a:defRPr/>
            </a:pP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Sangat faham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exend Exa" panose="020B0604020202020204" charset="0"/>
              <a:cs typeface="Lexend Exa" panose="020B0604020202020204" charset="0"/>
              <a:sym typeface="Arimo"/>
            </a:endParaRPr>
          </a:p>
        </p:txBody>
      </p:sp>
      <p:pic>
        <p:nvPicPr>
          <p:cNvPr id="1028" name="Picture 4" descr="Rating Scale Clipart Images | Free Download | PNG Transparent Background -  Pngtree">
            <a:extLst>
              <a:ext uri="{FF2B5EF4-FFF2-40B4-BE49-F238E27FC236}">
                <a16:creationId xmlns:a16="http://schemas.microsoft.com/office/drawing/2014/main" id="{4F6C7A3B-FE28-4A4B-81D1-9B5F3C250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2442" y="872813"/>
            <a:ext cx="6539116" cy="32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19;p24">
            <a:extLst>
              <a:ext uri="{FF2B5EF4-FFF2-40B4-BE49-F238E27FC236}">
                <a16:creationId xmlns:a16="http://schemas.microsoft.com/office/drawing/2014/main" id="{1C9FC8AC-9682-4A9C-9290-91BED1C97972}"/>
              </a:ext>
            </a:extLst>
          </p:cNvPr>
          <p:cNvSpPr txBox="1">
            <a:spLocks/>
          </p:cNvSpPr>
          <p:nvPr/>
        </p:nvSpPr>
        <p:spPr>
          <a:xfrm>
            <a:off x="0" y="4881694"/>
            <a:ext cx="2880350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Institut</a:t>
            </a:r>
            <a:r>
              <a:rPr lang="en-US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US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Tadbiran</a:t>
            </a:r>
            <a:r>
              <a:rPr lang="en-US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Awam Negara | INTAN ©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98C4E40-2F2B-4042-9B9A-CCF224780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634" y="107268"/>
            <a:ext cx="6850604" cy="667500"/>
          </a:xfrm>
        </p:spPr>
        <p:txBody>
          <a:bodyPr/>
          <a:lstStyle/>
          <a:p>
            <a:r>
              <a:rPr lang="en-MY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Meninjau</a:t>
            </a:r>
            <a:r>
              <a:rPr lang="en-MY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kefahaman</a:t>
            </a:r>
            <a:r>
              <a:rPr lang="en-MY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peserta</a:t>
            </a:r>
            <a:r>
              <a:rPr lang="en-MY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MY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awal</a:t>
            </a:r>
            <a:r>
              <a:rPr lang="en-MY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dan </a:t>
            </a:r>
            <a:r>
              <a:rPr lang="en-MY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akhir</a:t>
            </a:r>
            <a:r>
              <a:rPr lang="en-MY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sesi</a:t>
            </a:r>
            <a:r>
              <a:rPr lang="en-MY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en-MY" sz="20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/>
                <a:sym typeface="Lexend Exa"/>
              </a:rPr>
              <a:t>(</a:t>
            </a:r>
            <a:r>
              <a:rPr kumimoji="0" lang="en-MY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/>
                <a:sym typeface="Lexend Exa"/>
              </a:rPr>
              <a:t>contoh</a:t>
            </a:r>
            <a:r>
              <a:rPr kumimoji="0" lang="en-MY" sz="20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/>
                <a:sym typeface="Lexend Exa"/>
              </a:rPr>
              <a:t> 1)</a:t>
            </a:r>
            <a:br>
              <a:rPr kumimoji="0" lang="en-MY" sz="20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/>
                <a:sym typeface="Lexend Exa"/>
              </a:rPr>
            </a:br>
            <a:endParaRPr lang="en-MY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Google Shape;274;p36">
            <a:extLst>
              <a:ext uri="{FF2B5EF4-FFF2-40B4-BE49-F238E27FC236}">
                <a16:creationId xmlns:a16="http://schemas.microsoft.com/office/drawing/2014/main" id="{AEDAA011-E20E-4A77-9B46-4B913861734A}"/>
              </a:ext>
            </a:extLst>
          </p:cNvPr>
          <p:cNvSpPr txBox="1">
            <a:spLocks/>
          </p:cNvSpPr>
          <p:nvPr/>
        </p:nvSpPr>
        <p:spPr>
          <a:xfrm>
            <a:off x="464633" y="1031190"/>
            <a:ext cx="6324093" cy="46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mo"/>
              <a:buNone/>
              <a:tabLst/>
              <a:defRPr/>
            </a:pPr>
            <a:r>
              <a:rPr lang="en-MY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F7FF"/>
                </a:highligh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Optional, </a:t>
            </a:r>
            <a:r>
              <a:rPr lang="en-MY" i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F7FF"/>
                </a:highligh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boleh</a:t>
            </a:r>
            <a:r>
              <a:rPr lang="en-MY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F7FF"/>
                </a:highligh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i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F7FF"/>
                </a:highligh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dikeluarkan</a:t>
            </a:r>
            <a:r>
              <a:rPr lang="en-MY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F7FF"/>
                </a:highligh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i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F7FF"/>
                </a:highligh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atau</a:t>
            </a:r>
            <a:r>
              <a:rPr lang="en-MY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F7FF"/>
                </a:highligh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i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F7FF"/>
                </a:highligh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ikut</a:t>
            </a:r>
            <a:r>
              <a:rPr lang="en-MY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F7FF"/>
                </a:highligh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i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F7FF"/>
                </a:highligh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kreativiti</a:t>
            </a:r>
            <a:r>
              <a:rPr lang="en-MY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F7FF"/>
                </a:highligh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i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F7FF"/>
                </a:highligh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sendiri</a:t>
            </a:r>
            <a:endParaRPr kumimoji="0" lang="en-US" b="0" i="1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E1F7FF"/>
              </a:highlight>
              <a:uLnTx/>
              <a:uFillTx/>
              <a:latin typeface="Lexend Exa" panose="020B0604020202020204" charset="0"/>
              <a:cs typeface="Lexend Exa" panose="020B0604020202020204" charset="0"/>
              <a:sym typeface="Arimo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37C602-1683-4A15-8A4A-9A5CBFE6E480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43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4302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F1F77-FDAD-5EAE-1245-4AFD2B827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634" y="107268"/>
            <a:ext cx="6850604" cy="667500"/>
          </a:xfrm>
        </p:spPr>
        <p:txBody>
          <a:bodyPr/>
          <a:lstStyle/>
          <a:p>
            <a:r>
              <a:rPr lang="en-MY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Meninjau</a:t>
            </a:r>
            <a:r>
              <a:rPr lang="en-MY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kefahaman</a:t>
            </a:r>
            <a:r>
              <a:rPr lang="en-MY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peserta</a:t>
            </a:r>
            <a:r>
              <a:rPr lang="en-MY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MY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awal</a:t>
            </a:r>
            <a:r>
              <a:rPr lang="en-MY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dan </a:t>
            </a:r>
            <a:r>
              <a:rPr lang="en-MY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akhir</a:t>
            </a:r>
            <a:r>
              <a:rPr lang="en-MY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sesi</a:t>
            </a:r>
            <a:r>
              <a:rPr lang="en-MY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en-MY" sz="20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/>
                <a:sym typeface="Lexend Exa"/>
              </a:rPr>
              <a:t>(</a:t>
            </a:r>
            <a:r>
              <a:rPr kumimoji="0" lang="en-MY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/>
                <a:sym typeface="Lexend Exa"/>
              </a:rPr>
              <a:t>contoh</a:t>
            </a:r>
            <a:r>
              <a:rPr kumimoji="0" lang="en-MY" sz="20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/>
                <a:sym typeface="Lexend Exa"/>
              </a:rPr>
              <a:t> 2)</a:t>
            </a:r>
            <a:br>
              <a:rPr kumimoji="0" lang="en-MY" sz="20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xend Exa"/>
                <a:sym typeface="Lexend Exa"/>
              </a:rPr>
            </a:br>
            <a:endParaRPr lang="en-MY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Google Shape;274;p36">
            <a:extLst>
              <a:ext uri="{FF2B5EF4-FFF2-40B4-BE49-F238E27FC236}">
                <a16:creationId xmlns:a16="http://schemas.microsoft.com/office/drawing/2014/main" id="{E038D8C5-A782-448B-898A-80BF2932376D}"/>
              </a:ext>
            </a:extLst>
          </p:cNvPr>
          <p:cNvSpPr txBox="1">
            <a:spLocks/>
          </p:cNvSpPr>
          <p:nvPr/>
        </p:nvSpPr>
        <p:spPr>
          <a:xfrm>
            <a:off x="4117604" y="4116191"/>
            <a:ext cx="1050142" cy="46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mo"/>
              <a:buNone/>
              <a:tabLst/>
              <a:defRPr/>
            </a:pPr>
            <a:r>
              <a:rPr lang="en-MY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Emoji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exend Exa" panose="020B0604020202020204" charset="0"/>
              <a:cs typeface="Lexend Exa" panose="020B0604020202020204" charset="0"/>
              <a:sym typeface="Arimo"/>
            </a:endParaRPr>
          </a:p>
        </p:txBody>
      </p:sp>
      <p:pic>
        <p:nvPicPr>
          <p:cNvPr id="10" name="Picture 9" descr="A logo with white text&#10;&#10;Description automatically generated">
            <a:extLst>
              <a:ext uri="{FF2B5EF4-FFF2-40B4-BE49-F238E27FC236}">
                <a16:creationId xmlns:a16="http://schemas.microsoft.com/office/drawing/2014/main" id="{CC7F0AA6-8C49-41F1-ABF2-265F6EBBE1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pic>
        <p:nvPicPr>
          <p:cNvPr id="6" name="Picture 5" descr="Sad Face Emoji - World of Better Learning | Cambridge University Press">
            <a:extLst>
              <a:ext uri="{FF2B5EF4-FFF2-40B4-BE49-F238E27FC236}">
                <a16:creationId xmlns:a16="http://schemas.microsoft.com/office/drawing/2014/main" id="{7ED34E20-FFD5-4769-8E71-5EDD7F8F3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782882"/>
            <a:ext cx="908771" cy="90877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Left-Right Arrow 3">
            <a:extLst>
              <a:ext uri="{FF2B5EF4-FFF2-40B4-BE49-F238E27FC236}">
                <a16:creationId xmlns:a16="http://schemas.microsoft.com/office/drawing/2014/main" id="{94AB2837-FA3A-4B74-B81D-3F077A3DC517}"/>
              </a:ext>
            </a:extLst>
          </p:cNvPr>
          <p:cNvSpPr/>
          <p:nvPr/>
        </p:nvSpPr>
        <p:spPr>
          <a:xfrm flipV="1">
            <a:off x="606514" y="2906232"/>
            <a:ext cx="7930971" cy="413489"/>
          </a:xfrm>
          <a:prstGeom prst="leftRightArrow">
            <a:avLst>
              <a:gd name="adj1" fmla="val 50000"/>
              <a:gd name="adj2" fmla="val 72949"/>
            </a:avLst>
          </a:prstGeom>
          <a:solidFill>
            <a:srgbClr val="ABE9FF"/>
          </a:solidFill>
          <a:ln w="25400" cap="flat" cmpd="sng" algn="ctr">
            <a:noFill/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609585">
              <a:buClrTx/>
              <a:buFontTx/>
              <a:buNone/>
              <a:defRPr/>
            </a:pPr>
            <a:endParaRPr lang="en-MY" sz="2400" kern="1200">
              <a:solidFill>
                <a:prstClr val="white"/>
              </a:solidFill>
              <a:latin typeface="Calibri"/>
              <a:ea typeface="+mn-ea"/>
            </a:endParaRPr>
          </a:p>
        </p:txBody>
      </p:sp>
      <p:pic>
        <p:nvPicPr>
          <p:cNvPr id="8" name="Picture 7" descr="Download Smiling Face Emoji Icon | Emoji Island">
            <a:extLst>
              <a:ext uri="{FF2B5EF4-FFF2-40B4-BE49-F238E27FC236}">
                <a16:creationId xmlns:a16="http://schemas.microsoft.com/office/drawing/2014/main" id="{B425B42D-FECE-43D8-8049-3197545513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230" y="1782881"/>
            <a:ext cx="908771" cy="90877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74;p36">
            <a:extLst>
              <a:ext uri="{FF2B5EF4-FFF2-40B4-BE49-F238E27FC236}">
                <a16:creationId xmlns:a16="http://schemas.microsoft.com/office/drawing/2014/main" id="{1230A9F1-DE68-477E-8544-13674DC32342}"/>
              </a:ext>
            </a:extLst>
          </p:cNvPr>
          <p:cNvSpPr txBox="1">
            <a:spLocks/>
          </p:cNvSpPr>
          <p:nvPr/>
        </p:nvSpPr>
        <p:spPr>
          <a:xfrm>
            <a:off x="83068" y="3395755"/>
            <a:ext cx="1504632" cy="46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mo"/>
              <a:buNone/>
              <a:tabLst/>
              <a:defRPr/>
            </a:pP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Sangat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tidak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faham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exend Exa" panose="020B0604020202020204" charset="0"/>
              <a:cs typeface="Lexend Exa" panose="020B0604020202020204" charset="0"/>
              <a:sym typeface="Arimo"/>
            </a:endParaRPr>
          </a:p>
        </p:txBody>
      </p:sp>
      <p:sp>
        <p:nvSpPr>
          <p:cNvPr id="12" name="Google Shape;274;p36">
            <a:extLst>
              <a:ext uri="{FF2B5EF4-FFF2-40B4-BE49-F238E27FC236}">
                <a16:creationId xmlns:a16="http://schemas.microsoft.com/office/drawing/2014/main" id="{2DAC2136-04AE-416E-A1B6-3B1BE7F74655}"/>
              </a:ext>
            </a:extLst>
          </p:cNvPr>
          <p:cNvSpPr txBox="1">
            <a:spLocks/>
          </p:cNvSpPr>
          <p:nvPr/>
        </p:nvSpPr>
        <p:spPr>
          <a:xfrm>
            <a:off x="7556299" y="3395755"/>
            <a:ext cx="1504632" cy="46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mo"/>
              <a:buNone/>
              <a:tabLst/>
              <a:defRPr/>
            </a:pP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Sangat faham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exend Exa" panose="020B0604020202020204" charset="0"/>
              <a:cs typeface="Lexend Exa" panose="020B0604020202020204" charset="0"/>
              <a:sym typeface="Arimo"/>
            </a:endParaRPr>
          </a:p>
        </p:txBody>
      </p:sp>
      <p:sp>
        <p:nvSpPr>
          <p:cNvPr id="13" name="Google Shape;274;p36">
            <a:extLst>
              <a:ext uri="{FF2B5EF4-FFF2-40B4-BE49-F238E27FC236}">
                <a16:creationId xmlns:a16="http://schemas.microsoft.com/office/drawing/2014/main" id="{272E9E20-8CFD-4F36-9321-0AA648765664}"/>
              </a:ext>
            </a:extLst>
          </p:cNvPr>
          <p:cNvSpPr txBox="1">
            <a:spLocks/>
          </p:cNvSpPr>
          <p:nvPr/>
        </p:nvSpPr>
        <p:spPr>
          <a:xfrm>
            <a:off x="464633" y="1031190"/>
            <a:ext cx="6324093" cy="46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mo"/>
              <a:buNone/>
              <a:tabLst/>
              <a:defRPr/>
            </a:pPr>
            <a:r>
              <a:rPr lang="en-MY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F7FF"/>
                </a:highligh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Optional, </a:t>
            </a:r>
            <a:r>
              <a:rPr lang="en-MY" i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F7FF"/>
                </a:highligh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boleh</a:t>
            </a:r>
            <a:r>
              <a:rPr lang="en-MY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F7FF"/>
                </a:highligh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i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F7FF"/>
                </a:highligh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dikeluarkan</a:t>
            </a:r>
            <a:r>
              <a:rPr lang="en-MY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F7FF"/>
                </a:highligh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i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F7FF"/>
                </a:highligh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atau</a:t>
            </a:r>
            <a:r>
              <a:rPr lang="en-MY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F7FF"/>
                </a:highligh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i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F7FF"/>
                </a:highligh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ikut</a:t>
            </a:r>
            <a:r>
              <a:rPr lang="en-MY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F7FF"/>
                </a:highligh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i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F7FF"/>
                </a:highligh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kreativiti</a:t>
            </a:r>
            <a:r>
              <a:rPr lang="en-MY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F7FF"/>
                </a:highligh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 </a:t>
            </a:r>
            <a:r>
              <a:rPr lang="en-MY" i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F7FF"/>
                </a:highlight>
                <a:latin typeface="Lexend Exa" panose="020B0604020202020204" charset="0"/>
                <a:ea typeface="Calibri" panose="020F0502020204030204" pitchFamily="34" charset="0"/>
                <a:cs typeface="Lexend Exa" panose="020B0604020202020204" charset="0"/>
              </a:rPr>
              <a:t>sendiri</a:t>
            </a:r>
            <a:endParaRPr kumimoji="0" lang="en-US" b="0" i="1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E1F7FF"/>
              </a:highlight>
              <a:uLnTx/>
              <a:uFillTx/>
              <a:latin typeface="Lexend Exa" panose="020B0604020202020204" charset="0"/>
              <a:cs typeface="Lexend Exa" panose="020B0604020202020204" charset="0"/>
              <a:sym typeface="Arimo"/>
            </a:endParaRPr>
          </a:p>
        </p:txBody>
      </p:sp>
      <p:sp>
        <p:nvSpPr>
          <p:cNvPr id="11" name="Google Shape;119;p24">
            <a:extLst>
              <a:ext uri="{FF2B5EF4-FFF2-40B4-BE49-F238E27FC236}">
                <a16:creationId xmlns:a16="http://schemas.microsoft.com/office/drawing/2014/main" id="{B5CB8C35-99E9-47D3-B4DF-808A03FF57C1}"/>
              </a:ext>
            </a:extLst>
          </p:cNvPr>
          <p:cNvSpPr txBox="1">
            <a:spLocks/>
          </p:cNvSpPr>
          <p:nvPr/>
        </p:nvSpPr>
        <p:spPr>
          <a:xfrm>
            <a:off x="0" y="4881694"/>
            <a:ext cx="2880350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Institut</a:t>
            </a:r>
            <a:r>
              <a:rPr lang="en-US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US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Tadbiran</a:t>
            </a:r>
            <a:r>
              <a:rPr lang="en-US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Awam Negara | INTAN ©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DB24C6-AC50-403A-BDCB-8CC866CFDFA0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44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6549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DF6CA-41CA-7ECB-98E2-F7DD3459E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436" y="974537"/>
            <a:ext cx="6367800" cy="2529300"/>
          </a:xfrm>
        </p:spPr>
        <p:txBody>
          <a:bodyPr/>
          <a:lstStyle/>
          <a:p>
            <a:r>
              <a:rPr lang="en-MY" dirty="0" err="1"/>
              <a:t>Sekian</a:t>
            </a:r>
            <a:r>
              <a:rPr lang="en-MY" dirty="0"/>
              <a:t>, </a:t>
            </a:r>
            <a:r>
              <a:rPr lang="en-MY" dirty="0" err="1"/>
              <a:t>terima</a:t>
            </a:r>
            <a:r>
              <a:rPr lang="en-MY" dirty="0"/>
              <a:t> </a:t>
            </a:r>
            <a:r>
              <a:rPr lang="en-MY" dirty="0" err="1"/>
              <a:t>kasih</a:t>
            </a:r>
            <a:r>
              <a:rPr lang="en-MY" dirty="0"/>
              <a:t>.</a:t>
            </a:r>
          </a:p>
        </p:txBody>
      </p:sp>
      <p:pic>
        <p:nvPicPr>
          <p:cNvPr id="5" name="Picture 4" descr="A logo with white text&#10;&#10;Description automatically generated">
            <a:extLst>
              <a:ext uri="{FF2B5EF4-FFF2-40B4-BE49-F238E27FC236}">
                <a16:creationId xmlns:a16="http://schemas.microsoft.com/office/drawing/2014/main" id="{EE41F0B3-8958-4E0F-B0ED-35F2CB3277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AC53F0-441D-4B9C-897C-C8D27DE2F9E4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45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4" name="Google Shape;119;p24">
            <a:extLst>
              <a:ext uri="{FF2B5EF4-FFF2-40B4-BE49-F238E27FC236}">
                <a16:creationId xmlns:a16="http://schemas.microsoft.com/office/drawing/2014/main" id="{8D89D4FB-4050-1D9E-30B6-24A64C3DEC9D}"/>
              </a:ext>
            </a:extLst>
          </p:cNvPr>
          <p:cNvSpPr txBox="1">
            <a:spLocks/>
          </p:cNvSpPr>
          <p:nvPr/>
        </p:nvSpPr>
        <p:spPr>
          <a:xfrm>
            <a:off x="91053" y="4749301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</p:spTree>
    <p:extLst>
      <p:ext uri="{BB962C8B-B14F-4D97-AF65-F5344CB8AC3E}">
        <p14:creationId xmlns:p14="http://schemas.microsoft.com/office/powerpoint/2010/main" val="2774132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/>
          <p:nvPr/>
        </p:nvSpPr>
        <p:spPr>
          <a:xfrm>
            <a:off x="1112553" y="2086353"/>
            <a:ext cx="138900" cy="138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95" name="Google Shape;195;p32"/>
          <p:cNvSpPr/>
          <p:nvPr/>
        </p:nvSpPr>
        <p:spPr>
          <a:xfrm>
            <a:off x="1112553" y="3509703"/>
            <a:ext cx="138900" cy="138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96" name="Google Shape;196;p32"/>
          <p:cNvSpPr/>
          <p:nvPr/>
        </p:nvSpPr>
        <p:spPr>
          <a:xfrm>
            <a:off x="4782653" y="2086353"/>
            <a:ext cx="138900" cy="138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97" name="Google Shape;197;p32"/>
          <p:cNvSpPr/>
          <p:nvPr/>
        </p:nvSpPr>
        <p:spPr>
          <a:xfrm>
            <a:off x="4782653" y="3509703"/>
            <a:ext cx="138900" cy="138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98" name="Google Shape;198;p32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OBJEKTIF SESI</a:t>
            </a:r>
            <a:endParaRPr dirty="0"/>
          </a:p>
        </p:txBody>
      </p:sp>
      <p:sp>
        <p:nvSpPr>
          <p:cNvPr id="199" name="Google Shape;199;p32"/>
          <p:cNvSpPr txBox="1"/>
          <p:nvPr/>
        </p:nvSpPr>
        <p:spPr>
          <a:xfrm>
            <a:off x="1403897" y="1891128"/>
            <a:ext cx="699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800" dirty="0">
                <a:solidFill>
                  <a:schemeClr val="lt2"/>
                </a:solidFill>
                <a:latin typeface="Lexend Exa"/>
                <a:ea typeface="Lexend Exa"/>
                <a:cs typeface="Lexend Exa"/>
                <a:sym typeface="Lexend Exa"/>
              </a:rPr>
              <a:t>01</a:t>
            </a:r>
            <a:endParaRPr sz="2800" dirty="0">
              <a:solidFill>
                <a:schemeClr val="lt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00" name="Google Shape;200;p32"/>
          <p:cNvSpPr txBox="1"/>
          <p:nvPr/>
        </p:nvSpPr>
        <p:spPr>
          <a:xfrm>
            <a:off x="2064082" y="1853366"/>
            <a:ext cx="2257800" cy="6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MY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Menerangkan</a:t>
            </a:r>
            <a:r>
              <a:rPr lang="en-MY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konsep</a:t>
            </a:r>
            <a:r>
              <a:rPr lang="en-MY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Malaysia </a:t>
            </a:r>
            <a:r>
              <a:rPr lang="en-MY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Madani</a:t>
            </a:r>
            <a:endParaRPr sz="9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ea typeface="Lexend Exa"/>
              <a:cs typeface="Lexend Exa" panose="020B0604020202020204" charset="0"/>
              <a:sym typeface="Lexend Exa"/>
            </a:endParaRPr>
          </a:p>
        </p:txBody>
      </p:sp>
      <p:sp>
        <p:nvSpPr>
          <p:cNvPr id="202" name="Google Shape;202;p32"/>
          <p:cNvSpPr txBox="1"/>
          <p:nvPr/>
        </p:nvSpPr>
        <p:spPr>
          <a:xfrm>
            <a:off x="1403897" y="3314403"/>
            <a:ext cx="699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800">
                <a:solidFill>
                  <a:schemeClr val="lt2"/>
                </a:solidFill>
                <a:latin typeface="Lexend Exa"/>
                <a:ea typeface="Lexend Exa"/>
                <a:cs typeface="Lexend Exa"/>
                <a:sym typeface="Lexend Exa"/>
              </a:rPr>
              <a:t>02</a:t>
            </a:r>
            <a:endParaRPr sz="2800">
              <a:solidFill>
                <a:schemeClr val="lt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05" name="Google Shape;205;p32"/>
          <p:cNvSpPr txBox="1"/>
          <p:nvPr/>
        </p:nvSpPr>
        <p:spPr>
          <a:xfrm>
            <a:off x="5073997" y="1891128"/>
            <a:ext cx="699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800">
                <a:solidFill>
                  <a:schemeClr val="lt2"/>
                </a:solidFill>
                <a:latin typeface="Lexend Exa"/>
                <a:ea typeface="Lexend Exa"/>
                <a:cs typeface="Lexend Exa"/>
                <a:sym typeface="Lexend Exa"/>
              </a:rPr>
              <a:t>03</a:t>
            </a:r>
            <a:endParaRPr sz="2800">
              <a:solidFill>
                <a:schemeClr val="lt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08" name="Google Shape;208;p32"/>
          <p:cNvSpPr txBox="1"/>
          <p:nvPr/>
        </p:nvSpPr>
        <p:spPr>
          <a:xfrm>
            <a:off x="5073997" y="3314403"/>
            <a:ext cx="699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800">
                <a:solidFill>
                  <a:schemeClr val="lt2"/>
                </a:solidFill>
                <a:latin typeface="Lexend Exa"/>
                <a:ea typeface="Lexend Exa"/>
                <a:cs typeface="Lexend Exa"/>
                <a:sym typeface="Lexend Exa"/>
              </a:rPr>
              <a:t>04</a:t>
            </a:r>
            <a:endParaRPr sz="2800">
              <a:solidFill>
                <a:schemeClr val="lt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cxnSp>
        <p:nvCxnSpPr>
          <p:cNvPr id="211" name="Google Shape;211;p32"/>
          <p:cNvCxnSpPr>
            <a:stCxn id="194" idx="2"/>
            <a:endCxn id="195" idx="0"/>
          </p:cNvCxnSpPr>
          <p:nvPr/>
        </p:nvCxnSpPr>
        <p:spPr>
          <a:xfrm>
            <a:off x="1182003" y="2225253"/>
            <a:ext cx="0" cy="1284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" name="Google Shape;212;p32"/>
          <p:cNvCxnSpPr>
            <a:stCxn id="196" idx="2"/>
            <a:endCxn id="197" idx="0"/>
          </p:cNvCxnSpPr>
          <p:nvPr/>
        </p:nvCxnSpPr>
        <p:spPr>
          <a:xfrm>
            <a:off x="4852103" y="2225253"/>
            <a:ext cx="0" cy="1284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Google Shape;119;p24">
            <a:extLst>
              <a:ext uri="{FF2B5EF4-FFF2-40B4-BE49-F238E27FC236}">
                <a16:creationId xmlns:a16="http://schemas.microsoft.com/office/drawing/2014/main" id="{AB3C527F-3921-9C07-8C42-8B3435C0260D}"/>
              </a:ext>
            </a:extLst>
          </p:cNvPr>
          <p:cNvSpPr txBox="1">
            <a:spLocks/>
          </p:cNvSpPr>
          <p:nvPr/>
        </p:nvSpPr>
        <p:spPr>
          <a:xfrm>
            <a:off x="768888" y="1223328"/>
            <a:ext cx="7660111" cy="3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Pada </a:t>
            </a:r>
            <a:r>
              <a:rPr lang="en-US" sz="1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akhir</a:t>
            </a: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sesi</a:t>
            </a: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berdasarkan</a:t>
            </a: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buku</a:t>
            </a: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SCRIPT / </a:t>
            </a:r>
            <a:r>
              <a:rPr lang="en-US" sz="1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Membangun</a:t>
            </a: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Negara MADANI </a:t>
            </a:r>
            <a:r>
              <a:rPr lang="en-US" sz="1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peserta</a:t>
            </a: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akan</a:t>
            </a: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dapat</a:t>
            </a: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:</a:t>
            </a:r>
          </a:p>
        </p:txBody>
      </p:sp>
      <p:sp>
        <p:nvSpPr>
          <p:cNvPr id="3" name="Google Shape;200;p32">
            <a:extLst>
              <a:ext uri="{FF2B5EF4-FFF2-40B4-BE49-F238E27FC236}">
                <a16:creationId xmlns:a16="http://schemas.microsoft.com/office/drawing/2014/main" id="{389BB72A-7E37-1352-3879-920AFDE88853}"/>
              </a:ext>
            </a:extLst>
          </p:cNvPr>
          <p:cNvSpPr txBox="1"/>
          <p:nvPr/>
        </p:nvSpPr>
        <p:spPr>
          <a:xfrm>
            <a:off x="2069168" y="3302103"/>
            <a:ext cx="2257800" cy="6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MY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Menyenaraikan</a:t>
            </a:r>
            <a:r>
              <a:rPr lang="en-MY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enam</a:t>
            </a:r>
            <a:r>
              <a:rPr lang="en-MY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(6) </a:t>
            </a:r>
            <a:r>
              <a:rPr lang="en-MY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nilai</a:t>
            </a:r>
            <a:r>
              <a:rPr lang="en-MY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teras Malaysia </a:t>
            </a:r>
            <a:r>
              <a:rPr lang="en-MY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Madani</a:t>
            </a:r>
            <a:endParaRPr sz="9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ea typeface="Lexend Exa"/>
              <a:cs typeface="Lexend Exa" panose="020B0604020202020204" charset="0"/>
              <a:sym typeface="Lexend Exa"/>
            </a:endParaRPr>
          </a:p>
        </p:txBody>
      </p:sp>
      <p:sp>
        <p:nvSpPr>
          <p:cNvPr id="4" name="Google Shape;200;p32">
            <a:extLst>
              <a:ext uri="{FF2B5EF4-FFF2-40B4-BE49-F238E27FC236}">
                <a16:creationId xmlns:a16="http://schemas.microsoft.com/office/drawing/2014/main" id="{52D70A62-3A4B-B8FF-C236-9D3B4C329E45}"/>
              </a:ext>
            </a:extLst>
          </p:cNvPr>
          <p:cNvSpPr txBox="1"/>
          <p:nvPr/>
        </p:nvSpPr>
        <p:spPr>
          <a:xfrm>
            <a:off x="5773596" y="1853366"/>
            <a:ext cx="2568677" cy="6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Menerangkan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lima (5)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dimensi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pasca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normal dalam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pembentukan</a:t>
            </a:r>
            <a:r>
              <a:rPr lang="en-MY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dasar</a:t>
            </a:r>
            <a:endParaRPr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ea typeface="Lexend Exa"/>
              <a:cs typeface="Lexend Exa" panose="020B0604020202020204" charset="0"/>
              <a:sym typeface="Lexend Exa"/>
            </a:endParaRPr>
          </a:p>
        </p:txBody>
      </p:sp>
      <p:sp>
        <p:nvSpPr>
          <p:cNvPr id="5" name="Google Shape;200;p32">
            <a:extLst>
              <a:ext uri="{FF2B5EF4-FFF2-40B4-BE49-F238E27FC236}">
                <a16:creationId xmlns:a16="http://schemas.microsoft.com/office/drawing/2014/main" id="{A3AF3968-04B9-3E98-0C81-7DA0F5EFDDDF}"/>
              </a:ext>
            </a:extLst>
          </p:cNvPr>
          <p:cNvSpPr txBox="1"/>
          <p:nvPr/>
        </p:nvSpPr>
        <p:spPr>
          <a:xfrm>
            <a:off x="5773597" y="3302103"/>
            <a:ext cx="2257800" cy="6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MY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Menyenaraikan</a:t>
            </a:r>
            <a:r>
              <a:rPr lang="en-MY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lapan</a:t>
            </a:r>
            <a:r>
              <a:rPr lang="en-MY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(8) </a:t>
            </a:r>
            <a:r>
              <a:rPr lang="en-MY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elemen</a:t>
            </a:r>
            <a:r>
              <a:rPr lang="en-MY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utama</a:t>
            </a:r>
            <a:r>
              <a:rPr lang="en-MY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Malaysia </a:t>
            </a:r>
            <a:r>
              <a:rPr lang="en-MY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Madani</a:t>
            </a:r>
            <a:endParaRPr sz="9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ea typeface="Lexend Exa"/>
              <a:cs typeface="Lexend Exa" panose="020B0604020202020204" charset="0"/>
              <a:sym typeface="Lexend Exa"/>
            </a:endParaRPr>
          </a:p>
        </p:txBody>
      </p:sp>
      <p:pic>
        <p:nvPicPr>
          <p:cNvPr id="19" name="Picture 18" descr="A logo with white text&#10;&#10;Description automatically generated">
            <a:extLst>
              <a:ext uri="{FF2B5EF4-FFF2-40B4-BE49-F238E27FC236}">
                <a16:creationId xmlns:a16="http://schemas.microsoft.com/office/drawing/2014/main" id="{91E97A59-8992-438C-A692-972ACA2B3B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A02680B-22A6-43AA-86D2-4C4607E42285}"/>
              </a:ext>
            </a:extLst>
          </p:cNvPr>
          <p:cNvSpPr txBox="1"/>
          <p:nvPr/>
        </p:nvSpPr>
        <p:spPr>
          <a:xfrm>
            <a:off x="8802146" y="4806041"/>
            <a:ext cx="289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059EB96C-32F2-4F8C-8FE1-C3055DC773D4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5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6" name="Google Shape;119;p24">
            <a:extLst>
              <a:ext uri="{FF2B5EF4-FFF2-40B4-BE49-F238E27FC236}">
                <a16:creationId xmlns:a16="http://schemas.microsoft.com/office/drawing/2014/main" id="{B5561A68-3330-0DAC-38C9-138610B150E3}"/>
              </a:ext>
            </a:extLst>
          </p:cNvPr>
          <p:cNvSpPr txBox="1">
            <a:spLocks/>
          </p:cNvSpPr>
          <p:nvPr/>
        </p:nvSpPr>
        <p:spPr>
          <a:xfrm>
            <a:off x="91053" y="4749301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cript: For a Better Malaysia - An Empowering Vision and Policy Framework  for Action">
            <a:extLst>
              <a:ext uri="{FF2B5EF4-FFF2-40B4-BE49-F238E27FC236}">
                <a16:creationId xmlns:a16="http://schemas.microsoft.com/office/drawing/2014/main" id="{9D27C021-AA5B-42EC-B332-59C150779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81" y="802048"/>
            <a:ext cx="2762091" cy="371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ortal Rasmi JAKIM - E-Book Membangun Negara Madani">
            <a:extLst>
              <a:ext uri="{FF2B5EF4-FFF2-40B4-BE49-F238E27FC236}">
                <a16:creationId xmlns:a16="http://schemas.microsoft.com/office/drawing/2014/main" id="{649A621C-DF22-4B53-A4B1-54C001153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747" y="793673"/>
            <a:ext cx="2612072" cy="372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EBE673-73C9-4C25-BB3B-960431A0A6EE}"/>
              </a:ext>
            </a:extLst>
          </p:cNvPr>
          <p:cNvSpPr txBox="1"/>
          <p:nvPr/>
        </p:nvSpPr>
        <p:spPr>
          <a:xfrm>
            <a:off x="8802146" y="4806041"/>
            <a:ext cx="289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023660FD-7189-456F-B84C-64C7E2522498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6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3" name="Google Shape;119;p24">
            <a:extLst>
              <a:ext uri="{FF2B5EF4-FFF2-40B4-BE49-F238E27FC236}">
                <a16:creationId xmlns:a16="http://schemas.microsoft.com/office/drawing/2014/main" id="{9945D5FD-D327-99D1-2E07-8C9D5271B2AC}"/>
              </a:ext>
            </a:extLst>
          </p:cNvPr>
          <p:cNvSpPr txBox="1">
            <a:spLocks/>
          </p:cNvSpPr>
          <p:nvPr/>
        </p:nvSpPr>
        <p:spPr>
          <a:xfrm>
            <a:off x="91053" y="4753635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</p:spTree>
    <p:extLst>
      <p:ext uri="{BB962C8B-B14F-4D97-AF65-F5344CB8AC3E}">
        <p14:creationId xmlns:p14="http://schemas.microsoft.com/office/powerpoint/2010/main" val="833586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>
            <a:spLocks noGrp="1"/>
          </p:cNvSpPr>
          <p:nvPr>
            <p:ph type="title"/>
          </p:nvPr>
        </p:nvSpPr>
        <p:spPr>
          <a:xfrm>
            <a:off x="719999" y="1803125"/>
            <a:ext cx="6850381" cy="8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KONSEP </a:t>
            </a:r>
            <a:br>
              <a:rPr lang="en" dirty="0"/>
            </a:br>
            <a:r>
              <a:rPr lang="en" dirty="0"/>
              <a:t>MALAYSIA MADANI</a:t>
            </a:r>
            <a:endParaRPr dirty="0"/>
          </a:p>
        </p:txBody>
      </p:sp>
      <p:sp>
        <p:nvSpPr>
          <p:cNvPr id="149" name="Google Shape;149;p27"/>
          <p:cNvSpPr txBox="1">
            <a:spLocks noGrp="1"/>
          </p:cNvSpPr>
          <p:nvPr>
            <p:ph type="title" idx="2"/>
          </p:nvPr>
        </p:nvSpPr>
        <p:spPr>
          <a:xfrm>
            <a:off x="720000" y="596600"/>
            <a:ext cx="6431400" cy="120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pic>
        <p:nvPicPr>
          <p:cNvPr id="151" name="Google Shape;15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12">
            <a:off x="7708151" y="2964085"/>
            <a:ext cx="3357726" cy="3103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14">
            <a:off x="4594150" y="3115506"/>
            <a:ext cx="5537998" cy="5118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logo with white text&#10;&#10;Description automatically generated">
            <a:extLst>
              <a:ext uri="{FF2B5EF4-FFF2-40B4-BE49-F238E27FC236}">
                <a16:creationId xmlns:a16="http://schemas.microsoft.com/office/drawing/2014/main" id="{915CD431-5C85-4897-BA34-27ADD26C3D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AC225E-DB22-4A77-B5A6-5E0421369D84}"/>
              </a:ext>
            </a:extLst>
          </p:cNvPr>
          <p:cNvSpPr txBox="1"/>
          <p:nvPr/>
        </p:nvSpPr>
        <p:spPr>
          <a:xfrm>
            <a:off x="8802146" y="4806041"/>
            <a:ext cx="289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FC97D294-4E32-4346-83AC-FA494400B5DE}" type="slidenum">
              <a:rPr lang="en-US" sz="1000" dirty="0">
                <a:solidFill>
                  <a:srgbClr val="FFFFFF"/>
                </a:solidFill>
                <a:latin typeface="Quicksand" panose="020B0604020202020204" charset="0"/>
              </a:rPr>
              <a:t>7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2" name="Google Shape;119;p24">
            <a:extLst>
              <a:ext uri="{FF2B5EF4-FFF2-40B4-BE49-F238E27FC236}">
                <a16:creationId xmlns:a16="http://schemas.microsoft.com/office/drawing/2014/main" id="{42FDD74C-B7B9-1DEB-DCAF-23B9A708D205}"/>
              </a:ext>
            </a:extLst>
          </p:cNvPr>
          <p:cNvSpPr txBox="1">
            <a:spLocks/>
          </p:cNvSpPr>
          <p:nvPr/>
        </p:nvSpPr>
        <p:spPr>
          <a:xfrm>
            <a:off x="91053" y="4749301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</p:spTree>
    <p:extLst>
      <p:ext uri="{BB962C8B-B14F-4D97-AF65-F5344CB8AC3E}">
        <p14:creationId xmlns:p14="http://schemas.microsoft.com/office/powerpoint/2010/main" val="363631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8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58" name="Google Shape;158;p28"/>
          <p:cNvSpPr txBox="1">
            <a:spLocks noGrp="1"/>
          </p:cNvSpPr>
          <p:nvPr>
            <p:ph type="title"/>
          </p:nvPr>
        </p:nvSpPr>
        <p:spPr>
          <a:xfrm>
            <a:off x="569628" y="344516"/>
            <a:ext cx="4706400" cy="6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TAKRIFAN</a:t>
            </a:r>
            <a:endParaRPr dirty="0"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"/>
          </p:nvPr>
        </p:nvSpPr>
        <p:spPr>
          <a:xfrm>
            <a:off x="115431" y="1592593"/>
            <a:ext cx="4456569" cy="272198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ctr">
              <a:buNone/>
            </a:pP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“Malaysia MADANI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ialah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sebuah Negara yang memiliki </a:t>
            </a:r>
            <a:r>
              <a:rPr lang="en-MY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KEMAJUAN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yang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seimbang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dari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segi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PEMIKIRAN, KEROHANIAN 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dan </a:t>
            </a:r>
            <a:r>
              <a:rPr lang="en-MY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KEBENDAAN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berteraskan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NILAI-NILAI MURNI"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end Exa" panose="020B0604020202020204" charset="0"/>
              <a:cs typeface="Lexend Exa" panose="020B0604020202020204" charset="0"/>
            </a:endParaRPr>
          </a:p>
        </p:txBody>
      </p:sp>
      <p:pic>
        <p:nvPicPr>
          <p:cNvPr id="4" name="Picture 2" descr="Perdana Menteri kongsi logo Malaysia Madani di media sosial – PORTAL  MAKLUMAT RAKYAT (PMR)">
            <a:extLst>
              <a:ext uri="{FF2B5EF4-FFF2-40B4-BE49-F238E27FC236}">
                <a16:creationId xmlns:a16="http://schemas.microsoft.com/office/drawing/2014/main" id="{057ECF5E-3921-7332-D6B3-36D4D40E0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242" y="1360766"/>
            <a:ext cx="4167499" cy="282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ogo with white text&#10;&#10;Description automatically generated">
            <a:extLst>
              <a:ext uri="{FF2B5EF4-FFF2-40B4-BE49-F238E27FC236}">
                <a16:creationId xmlns:a16="http://schemas.microsoft.com/office/drawing/2014/main" id="{EB8DBB0D-427F-4185-B21A-DE68D429D4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DCD7DA-0227-4105-8656-053CAB2E1310}"/>
              </a:ext>
            </a:extLst>
          </p:cNvPr>
          <p:cNvSpPr txBox="1"/>
          <p:nvPr/>
        </p:nvSpPr>
        <p:spPr>
          <a:xfrm>
            <a:off x="8802146" y="4806041"/>
            <a:ext cx="289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DF66CAA4-F38D-449D-B92E-E8151E9AC4BF}" type="slidenum">
              <a:rPr lang="en-US" sz="1000" dirty="0">
                <a:solidFill>
                  <a:srgbClr val="FFFFFF"/>
                </a:solidFill>
                <a:latin typeface="Quicksand" panose="020B0604020202020204" charset="0"/>
              </a:rPr>
              <a:t>8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2" name="Google Shape;119;p24">
            <a:extLst>
              <a:ext uri="{FF2B5EF4-FFF2-40B4-BE49-F238E27FC236}">
                <a16:creationId xmlns:a16="http://schemas.microsoft.com/office/drawing/2014/main" id="{4733CF7F-C297-A777-329E-D67893F35D2C}"/>
              </a:ext>
            </a:extLst>
          </p:cNvPr>
          <p:cNvSpPr txBox="1">
            <a:spLocks/>
          </p:cNvSpPr>
          <p:nvPr/>
        </p:nvSpPr>
        <p:spPr>
          <a:xfrm>
            <a:off x="91053" y="4749301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8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58" name="Google Shape;158;p28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4706400" cy="6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MATLAMAT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"/>
          </p:nvPr>
        </p:nvSpPr>
        <p:spPr>
          <a:xfrm>
            <a:off x="298259" y="1412484"/>
            <a:ext cx="5075466" cy="27219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“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Membangun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Malaysia menjadi sebuah negara yang </a:t>
            </a:r>
            <a:r>
              <a:rPr lang="en-MY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MAMPAN, SEJAHTERA, BERDAYA CIPTA, SALING MENGHORMATI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serta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bersikap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IHSAN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berdasarkan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KEYAKINAN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antara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satu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sama lain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serta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KEPERCAYAAN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antara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kerajaan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dan rakyat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atas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dasar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ketelusan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 dan </a:t>
            </a:r>
            <a:r>
              <a:rPr lang="en-MY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kerjasama</a:t>
            </a:r>
            <a:r>
              <a:rPr lang="en-M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."</a:t>
            </a:r>
          </a:p>
        </p:txBody>
      </p:sp>
      <p:pic>
        <p:nvPicPr>
          <p:cNvPr id="1026" name="Picture 2" descr="Membangun Malaysia MADANI – DBook">
            <a:extLst>
              <a:ext uri="{FF2B5EF4-FFF2-40B4-BE49-F238E27FC236}">
                <a16:creationId xmlns:a16="http://schemas.microsoft.com/office/drawing/2014/main" id="{87FC7875-B652-9B69-D376-B1EF7CB76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342" y="869650"/>
            <a:ext cx="2661863" cy="395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ogo with white text&#10;&#10;Description automatically generated">
            <a:extLst>
              <a:ext uri="{FF2B5EF4-FFF2-40B4-BE49-F238E27FC236}">
                <a16:creationId xmlns:a16="http://schemas.microsoft.com/office/drawing/2014/main" id="{804730F2-7006-4EF6-ABB9-FC1F0B71B8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8" t="18333" r="7743" b="16559"/>
          <a:stretch/>
        </p:blipFill>
        <p:spPr>
          <a:xfrm>
            <a:off x="7315238" y="-1"/>
            <a:ext cx="1807498" cy="7655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C378B4-1BEC-4693-9720-83F02A4CE89D}"/>
              </a:ext>
            </a:extLst>
          </p:cNvPr>
          <p:cNvSpPr txBox="1"/>
          <p:nvPr/>
        </p:nvSpPr>
        <p:spPr>
          <a:xfrm>
            <a:off x="8749145" y="4806041"/>
            <a:ext cx="3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fld id="{C73D8339-E9D7-4A71-96B8-C8A82C83A4F9}" type="slidenum">
              <a:rPr lang="en-US" sz="1000" smtClean="0">
                <a:solidFill>
                  <a:srgbClr val="FFFFFF"/>
                </a:solidFill>
                <a:latin typeface="Quicksand" panose="020B0604020202020204" charset="0"/>
              </a:rPr>
              <a:t>9</a:t>
            </a:fld>
            <a:endParaRPr lang="en-US" sz="10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2" name="Google Shape;119;p24">
            <a:extLst>
              <a:ext uri="{FF2B5EF4-FFF2-40B4-BE49-F238E27FC236}">
                <a16:creationId xmlns:a16="http://schemas.microsoft.com/office/drawing/2014/main" id="{9AE6A194-C8A7-4A7E-612A-4B0C3EC3D31E}"/>
              </a:ext>
            </a:extLst>
          </p:cNvPr>
          <p:cNvSpPr txBox="1">
            <a:spLocks/>
          </p:cNvSpPr>
          <p:nvPr/>
        </p:nvSpPr>
        <p:spPr>
          <a:xfrm>
            <a:off x="91053" y="4749301"/>
            <a:ext cx="996692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 Exa"/>
              <a:buNone/>
              <a:defRPr sz="1200" b="0" i="0" u="none" strike="noStrike" cap="none">
                <a:solidFill>
                  <a:srgbClr val="FFFFFF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Exa"/>
              <a:buNone/>
              <a:defRPr sz="1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0" indent="0"/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Exa" panose="020B0604020202020204" charset="0"/>
                <a:cs typeface="Lexend Exa" panose="020B0604020202020204" charset="0"/>
              </a:rPr>
              <a:t>INTAN ©</a:t>
            </a:r>
          </a:p>
        </p:txBody>
      </p:sp>
    </p:spTree>
    <p:extLst>
      <p:ext uri="{BB962C8B-B14F-4D97-AF65-F5344CB8AC3E}">
        <p14:creationId xmlns:p14="http://schemas.microsoft.com/office/powerpoint/2010/main" val="3680999100"/>
      </p:ext>
    </p:extLst>
  </p:cSld>
  <p:clrMapOvr>
    <a:masterClrMapping/>
  </p:clrMapOvr>
</p:sld>
</file>

<file path=ppt/theme/theme1.xml><?xml version="1.0" encoding="utf-8"?>
<a:theme xmlns:a="http://schemas.openxmlformats.org/drawingml/2006/main" name="Elegant Simple Chrome - Project Proposal Basic Template by Slidesgo">
  <a:themeElements>
    <a:clrScheme name="Simple Light">
      <a:dk1>
        <a:srgbClr val="FFFFFF"/>
      </a:dk1>
      <a:lt1>
        <a:srgbClr val="424242"/>
      </a:lt1>
      <a:dk2>
        <a:srgbClr val="010101"/>
      </a:dk2>
      <a:lt2>
        <a:srgbClr val="F6C0C6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20759</TotalTime>
  <Words>1919</Words>
  <Application>Microsoft Office PowerPoint</Application>
  <PresentationFormat>On-screen Show (16:9)</PresentationFormat>
  <Paragraphs>405</Paragraphs>
  <Slides>45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Wingdings</vt:lpstr>
      <vt:lpstr>Lexend Exa</vt:lpstr>
      <vt:lpstr>Quicksand</vt:lpstr>
      <vt:lpstr>Montserrat</vt:lpstr>
      <vt:lpstr>Calibri</vt:lpstr>
      <vt:lpstr>Lexend Exa Light</vt:lpstr>
      <vt:lpstr>Arimo</vt:lpstr>
      <vt:lpstr>Monserrat</vt:lpstr>
      <vt:lpstr>Arial</vt:lpstr>
      <vt:lpstr>Bebas Neue</vt:lpstr>
      <vt:lpstr>Elegant Simple Chrome - Project Proposal Basic Template by Slidesgo</vt:lpstr>
      <vt:lpstr>Malaysia MADANI:  An Overview </vt:lpstr>
      <vt:lpstr>PowerPoint Presentation</vt:lpstr>
      <vt:lpstr>01</vt:lpstr>
      <vt:lpstr>OBJEKTIF SESI</vt:lpstr>
      <vt:lpstr>OBJEKTIF SESI</vt:lpstr>
      <vt:lpstr>PowerPoint Presentation</vt:lpstr>
      <vt:lpstr>KONSEP  MALAYSIA MADANI</vt:lpstr>
      <vt:lpstr>TAKRIFAN</vt:lpstr>
      <vt:lpstr>MATLAMAT</vt:lpstr>
      <vt:lpstr>LOGO</vt:lpstr>
      <vt:lpstr>RASIONAL DI SEBALIK LOGO MALAYSIA MADANI</vt:lpstr>
      <vt:lpstr>NARATIF MALAYSIA MADANI OLEH YAB PERDANA MENTERI</vt:lpstr>
      <vt:lpstr>NARATIF MALAYSIA MADANI OLEH YAB PERDANA MENTERI</vt:lpstr>
      <vt:lpstr>DEFINISI MADANI (Harfiah Arab)</vt:lpstr>
      <vt:lpstr>DEFINISI MADANI </vt:lpstr>
      <vt:lpstr>PowerPoint Presentation</vt:lpstr>
      <vt:lpstr>PowerPoint Presentation</vt:lpstr>
      <vt:lpstr>VISI MALAYSIA MADANI</vt:lpstr>
      <vt:lpstr>AGENDA NEGARA MADANI</vt:lpstr>
      <vt:lpstr>KERANGKA MALAYSIA MADANI</vt:lpstr>
      <vt:lpstr>NILAI TERAS MALAYSIA MADANI</vt:lpstr>
      <vt:lpstr>PowerPoint Presentation</vt:lpstr>
      <vt:lpstr>6 NILAI TERAS:</vt:lpstr>
      <vt:lpstr>PowerPoint Presentation</vt:lpstr>
      <vt:lpstr>PowerPoint Presentation</vt:lpstr>
      <vt:lpstr>(Innovation)</vt:lpstr>
      <vt:lpstr>PowerPoint Presentation</vt:lpstr>
      <vt:lpstr>PowerPoint Presentation</vt:lpstr>
      <vt:lpstr>PowerPoint Presentation</vt:lpstr>
      <vt:lpstr>DIMENSI PASCA NORMAL</vt:lpstr>
      <vt:lpstr>Kerumitan (Complexity)</vt:lpstr>
      <vt:lpstr>Percanggahan (Contradictions)</vt:lpstr>
      <vt:lpstr>Kekacauan (Chaos)</vt:lpstr>
      <vt:lpstr>Keserentakan (Simultaneity)</vt:lpstr>
      <vt:lpstr>PERKARA YANG PERLU DIAMBIL KIRA</vt:lpstr>
      <vt:lpstr>ELEMEN UTAMA MALAYSIA MADANI</vt:lpstr>
      <vt:lpstr>ELEMEN UTAMA</vt:lpstr>
      <vt:lpstr>ELEMEN UTAMA (SAMB.)</vt:lpstr>
      <vt:lpstr>SASARAN MALAYSIA MADANI</vt:lpstr>
      <vt:lpstr>01</vt:lpstr>
      <vt:lpstr>PowerPoint Presentation</vt:lpstr>
      <vt:lpstr>Bagaimana kefahaman anda selepas tamat sesi?</vt:lpstr>
      <vt:lpstr>Meninjau kefahaman peserta di awal dan akhir sesi (contoh 1) </vt:lpstr>
      <vt:lpstr>Meninjau kefahaman peserta di awal dan akhir sesi (contoh 2) </vt:lpstr>
      <vt:lpstr>Sekian, terima kasih.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MALAYSIA MADANI UNTUK PERKHIDMATAN AWAM  Konsep Malaysia MADANI</dc:title>
  <dc:creator>User</dc:creator>
  <cp:lastModifiedBy>ABPM KKB03</cp:lastModifiedBy>
  <cp:revision>66</cp:revision>
  <dcterms:modified xsi:type="dcterms:W3CDTF">2024-01-22T13:53:39Z</dcterms:modified>
</cp:coreProperties>
</file>